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256" r:id="rId2"/>
    <p:sldId id="257" r:id="rId3"/>
    <p:sldId id="258" r:id="rId4"/>
    <p:sldId id="273" r:id="rId5"/>
    <p:sldId id="259" r:id="rId6"/>
    <p:sldId id="275" r:id="rId7"/>
    <p:sldId id="274" r:id="rId8"/>
    <p:sldId id="276" r:id="rId9"/>
    <p:sldId id="260" r:id="rId10"/>
    <p:sldId id="269" r:id="rId11"/>
    <p:sldId id="270" r:id="rId12"/>
    <p:sldId id="271" r:id="rId13"/>
    <p:sldId id="272" r:id="rId14"/>
    <p:sldId id="267" r:id="rId15"/>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微软雅黑"/>
        <a:ea typeface="微软雅黑"/>
        <a:cs typeface="微软雅黑"/>
        <a:sym typeface="微软雅黑"/>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微软雅黑"/>
        <a:ea typeface="微软雅黑"/>
        <a:cs typeface="微软雅黑"/>
        <a:sym typeface="微软雅黑"/>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微软雅黑"/>
        <a:ea typeface="微软雅黑"/>
        <a:cs typeface="微软雅黑"/>
        <a:sym typeface="微软雅黑"/>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微软雅黑"/>
        <a:ea typeface="微软雅黑"/>
        <a:cs typeface="微软雅黑"/>
        <a:sym typeface="微软雅黑"/>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微软雅黑"/>
        <a:ea typeface="微软雅黑"/>
        <a:cs typeface="微软雅黑"/>
        <a:sym typeface="微软雅黑"/>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微软雅黑"/>
        <a:ea typeface="微软雅黑"/>
        <a:cs typeface="微软雅黑"/>
        <a:sym typeface="微软雅黑"/>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微软雅黑"/>
        <a:ea typeface="微软雅黑"/>
        <a:cs typeface="微软雅黑"/>
        <a:sym typeface="微软雅黑"/>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微软雅黑"/>
        <a:ea typeface="微软雅黑"/>
        <a:cs typeface="微软雅黑"/>
        <a:sym typeface="微软雅黑"/>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微软雅黑"/>
        <a:ea typeface="微软雅黑"/>
        <a:cs typeface="微软雅黑"/>
        <a:sym typeface="微软雅黑"/>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微软雅黑"/>
          <a:ea typeface="微软雅黑"/>
          <a:cs typeface="微软雅黑"/>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solidFill>
        </a:fill>
      </a:tcStyle>
    </a:band2H>
    <a:firstCol>
      <a:tcTxStyle b="off" i="off">
        <a:font>
          <a:latin typeface="微软雅黑"/>
          <a:ea typeface="微软雅黑"/>
          <a:cs typeface="微软雅黑"/>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ff" i="off">
        <a:font>
          <a:latin typeface="微软雅黑"/>
          <a:ea typeface="微软雅黑"/>
          <a:cs typeface="微软雅黑"/>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
          <a:latin typeface="微软雅黑"/>
          <a:ea typeface="微软雅黑"/>
          <a:cs typeface="微软雅黑"/>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C7B018BB-80A7-4F77-B60F-C8B233D01FF8}" styleName="">
    <a:tblBg/>
    <a:wholeTbl>
      <a:tcTxStyle b="off" i="off">
        <a:font>
          <a:latin typeface="微软雅黑"/>
          <a:ea typeface="微软雅黑"/>
          <a:cs typeface="微软雅黑"/>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a:tcStyle>
        <a:tcBdr/>
        <a:fill>
          <a:solidFill>
            <a:srgbClr val="E9EFF7"/>
          </a:solidFill>
        </a:fill>
      </a:tcStyle>
    </a:band2H>
    <a:firstCol>
      <a:tcTxStyle b="on" i="off">
        <a:font>
          <a:latin typeface="微软雅黑"/>
          <a:ea typeface="微软雅黑"/>
          <a:cs typeface="微软雅黑"/>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微软雅黑"/>
          <a:ea typeface="微软雅黑"/>
          <a:cs typeface="微软雅黑"/>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微软雅黑"/>
          <a:ea typeface="微软雅黑"/>
          <a:cs typeface="微软雅黑"/>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
          <a:latin typeface="微软雅黑"/>
          <a:ea typeface="微软雅黑"/>
          <a:cs typeface="微软雅黑"/>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微软雅黑"/>
          <a:ea typeface="微软雅黑"/>
          <a:cs typeface="微软雅黑"/>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微软雅黑"/>
          <a:ea typeface="微软雅黑"/>
          <a:cs typeface="微软雅黑"/>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微软雅黑"/>
          <a:ea typeface="微软雅黑"/>
          <a:cs typeface="微软雅黑"/>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
          <a:latin typeface="微软雅黑"/>
          <a:ea typeface="微软雅黑"/>
          <a:cs typeface="微软雅黑"/>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微软雅黑"/>
          <a:ea typeface="微软雅黑"/>
          <a:cs typeface="微软雅黑"/>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微软雅黑"/>
          <a:ea typeface="微软雅黑"/>
          <a:cs typeface="微软雅黑"/>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微软雅黑"/>
          <a:ea typeface="微软雅黑"/>
          <a:cs typeface="微软雅黑"/>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
          <a:latin typeface="微软雅黑"/>
          <a:ea typeface="微软雅黑"/>
          <a:cs typeface="微软雅黑"/>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微软雅黑"/>
          <a:ea typeface="微软雅黑"/>
          <a:cs typeface="微软雅黑"/>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微软雅黑"/>
          <a:ea typeface="微软雅黑"/>
          <a:cs typeface="微软雅黑"/>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微软雅黑"/>
          <a:ea typeface="微软雅黑"/>
          <a:cs typeface="微软雅黑"/>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微软雅黑"/>
          <a:ea typeface="微软雅黑"/>
          <a:cs typeface="微软雅黑"/>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微软雅黑"/>
          <a:ea typeface="微软雅黑"/>
          <a:cs typeface="微软雅黑"/>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微软雅黑"/>
          <a:ea typeface="微软雅黑"/>
          <a:cs typeface="微软雅黑"/>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微软雅黑"/>
          <a:ea typeface="微软雅黑"/>
          <a:cs typeface="微软雅黑"/>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73" d="100"/>
          <a:sy n="73" d="100"/>
        </p:scale>
        <p:origin x="80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4" name="Shape 204"/>
          <p:cNvSpPr>
            <a:spLocks noGrp="1" noRot="1" noChangeAspect="1"/>
          </p:cNvSpPr>
          <p:nvPr>
            <p:ph type="sldImg"/>
          </p:nvPr>
        </p:nvSpPr>
        <p:spPr>
          <a:xfrm>
            <a:off x="1143000" y="685800"/>
            <a:ext cx="4572000" cy="3429000"/>
          </a:xfrm>
          <a:prstGeom prst="rect">
            <a:avLst/>
          </a:prstGeom>
        </p:spPr>
        <p:txBody>
          <a:bodyPr/>
          <a:lstStyle/>
          <a:p>
            <a:endParaRPr/>
          </a:p>
        </p:txBody>
      </p:sp>
      <p:sp>
        <p:nvSpPr>
          <p:cNvPr id="205" name="Shape 20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等线"/>
      </a:defRPr>
    </a:lvl1pPr>
    <a:lvl2pPr indent="228600" latinLnBrk="0">
      <a:defRPr sz="1200">
        <a:latin typeface="+mj-lt"/>
        <a:ea typeface="+mj-ea"/>
        <a:cs typeface="+mj-cs"/>
        <a:sym typeface="等线"/>
      </a:defRPr>
    </a:lvl2pPr>
    <a:lvl3pPr indent="457200" latinLnBrk="0">
      <a:defRPr sz="1200">
        <a:latin typeface="+mj-lt"/>
        <a:ea typeface="+mj-ea"/>
        <a:cs typeface="+mj-cs"/>
        <a:sym typeface="等线"/>
      </a:defRPr>
    </a:lvl3pPr>
    <a:lvl4pPr indent="685800" latinLnBrk="0">
      <a:defRPr sz="1200">
        <a:latin typeface="+mj-lt"/>
        <a:ea typeface="+mj-ea"/>
        <a:cs typeface="+mj-cs"/>
        <a:sym typeface="等线"/>
      </a:defRPr>
    </a:lvl4pPr>
    <a:lvl5pPr indent="914400" latinLnBrk="0">
      <a:defRPr sz="1200">
        <a:latin typeface="+mj-lt"/>
        <a:ea typeface="+mj-ea"/>
        <a:cs typeface="+mj-cs"/>
        <a:sym typeface="等线"/>
      </a:defRPr>
    </a:lvl5pPr>
    <a:lvl6pPr indent="1143000" latinLnBrk="0">
      <a:defRPr sz="1200">
        <a:latin typeface="+mj-lt"/>
        <a:ea typeface="+mj-ea"/>
        <a:cs typeface="+mj-cs"/>
        <a:sym typeface="等线"/>
      </a:defRPr>
    </a:lvl6pPr>
    <a:lvl7pPr indent="1371600" latinLnBrk="0">
      <a:defRPr sz="1200">
        <a:latin typeface="+mj-lt"/>
        <a:ea typeface="+mj-ea"/>
        <a:cs typeface="+mj-cs"/>
        <a:sym typeface="等线"/>
      </a:defRPr>
    </a:lvl7pPr>
    <a:lvl8pPr indent="1600200" latinLnBrk="0">
      <a:defRPr sz="1200">
        <a:latin typeface="+mj-lt"/>
        <a:ea typeface="+mj-ea"/>
        <a:cs typeface="+mj-cs"/>
        <a:sym typeface="等线"/>
      </a:defRPr>
    </a:lvl8pPr>
    <a:lvl9pPr indent="1828800" latinLnBrk="0">
      <a:defRPr sz="1200">
        <a:latin typeface="+mj-lt"/>
        <a:ea typeface="+mj-ea"/>
        <a:cs typeface="+mj-cs"/>
        <a:sym typeface="等线"/>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Shape 272"/>
          <p:cNvSpPr>
            <a:spLocks noGrp="1" noRot="1" noChangeAspect="1"/>
          </p:cNvSpPr>
          <p:nvPr>
            <p:ph type="sldImg"/>
          </p:nvPr>
        </p:nvSpPr>
        <p:spPr>
          <a:xfrm>
            <a:off x="381000" y="685800"/>
            <a:ext cx="6096000" cy="3429000"/>
          </a:xfrm>
          <a:prstGeom prst="rect">
            <a:avLst/>
          </a:prstGeom>
        </p:spPr>
        <p:txBody>
          <a:bodyPr/>
          <a:lstStyle/>
          <a:p>
            <a:endParaRPr/>
          </a:p>
        </p:txBody>
      </p:sp>
      <p:sp>
        <p:nvSpPr>
          <p:cNvPr id="273" name="Shape 273"/>
          <p:cNvSpPr>
            <a:spLocks noGrp="1"/>
          </p:cNvSpPr>
          <p:nvPr>
            <p:ph type="body" sz="quarter" idx="1"/>
          </p:nvPr>
        </p:nvSpPr>
        <p:spPr>
          <a:prstGeom prst="rect">
            <a:avLst/>
          </a:prstGeom>
        </p:spPr>
        <p:txBody>
          <a:bodyPr/>
          <a:lstStyle/>
          <a:p>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Shape 272"/>
          <p:cNvSpPr>
            <a:spLocks noGrp="1" noRot="1" noChangeAspect="1"/>
          </p:cNvSpPr>
          <p:nvPr>
            <p:ph type="sldImg"/>
          </p:nvPr>
        </p:nvSpPr>
        <p:spPr>
          <a:xfrm>
            <a:off x="381000" y="685800"/>
            <a:ext cx="6096000" cy="3429000"/>
          </a:xfrm>
          <a:prstGeom prst="rect">
            <a:avLst/>
          </a:prstGeom>
        </p:spPr>
        <p:txBody>
          <a:bodyPr/>
          <a:lstStyle/>
          <a:p>
            <a:endParaRPr/>
          </a:p>
        </p:txBody>
      </p:sp>
      <p:sp>
        <p:nvSpPr>
          <p:cNvPr id="273" name="Shape 273"/>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189245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Shape 272"/>
          <p:cNvSpPr>
            <a:spLocks noGrp="1" noRot="1" noChangeAspect="1"/>
          </p:cNvSpPr>
          <p:nvPr>
            <p:ph type="sldImg"/>
          </p:nvPr>
        </p:nvSpPr>
        <p:spPr>
          <a:xfrm>
            <a:off x="381000" y="685800"/>
            <a:ext cx="6096000" cy="3429000"/>
          </a:xfrm>
          <a:prstGeom prst="rect">
            <a:avLst/>
          </a:prstGeom>
        </p:spPr>
        <p:txBody>
          <a:bodyPr/>
          <a:lstStyle/>
          <a:p>
            <a:endParaRPr/>
          </a:p>
        </p:txBody>
      </p:sp>
      <p:sp>
        <p:nvSpPr>
          <p:cNvPr id="273" name="Shape 273"/>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4224845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标题幻灯片">
    <p:spTree>
      <p:nvGrpSpPr>
        <p:cNvPr id="1" name=""/>
        <p:cNvGrpSpPr/>
        <p:nvPr/>
      </p:nvGrpSpPr>
      <p:grpSpPr>
        <a:xfrm>
          <a:off x="0" y="0"/>
          <a:ext cx="0" cy="0"/>
          <a:chOff x="0" y="0"/>
          <a:chExt cx="0" cy="0"/>
        </a:xfrm>
      </p:grpSpPr>
      <p:sp>
        <p:nvSpPr>
          <p:cNvPr id="13" name="Shape 13"/>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空白">
    <p:spTree>
      <p:nvGrpSpPr>
        <p:cNvPr id="1" name=""/>
        <p:cNvGrpSpPr/>
        <p:nvPr/>
      </p:nvGrpSpPr>
      <p:grpSpPr>
        <a:xfrm>
          <a:off x="0" y="0"/>
          <a:ext cx="0" cy="0"/>
          <a:chOff x="0" y="0"/>
          <a:chExt cx="0" cy="0"/>
        </a:xfrm>
      </p:grpSpPr>
      <p:sp>
        <p:nvSpPr>
          <p:cNvPr id="96" name="Shape 96"/>
          <p:cNvSpPr>
            <a:spLocks noGrp="1"/>
          </p:cNvSpPr>
          <p:nvPr>
            <p:ph type="title"/>
          </p:nvPr>
        </p:nvSpPr>
        <p:spPr>
          <a:xfrm>
            <a:off x="394854" y="240433"/>
            <a:ext cx="10515601" cy="396876"/>
          </a:xfrm>
          <a:prstGeom prst="rect">
            <a:avLst/>
          </a:prstGeom>
        </p:spPr>
        <p:txBody>
          <a:bodyPr/>
          <a:lstStyle/>
          <a:p>
            <a:r>
              <a:t>标题文本</a:t>
            </a:r>
          </a:p>
        </p:txBody>
      </p:sp>
      <p:sp>
        <p:nvSpPr>
          <p:cNvPr id="97" name="Shape 97"/>
          <p:cNvSpPr>
            <a:spLocks noGrp="1"/>
          </p:cNvSpPr>
          <p:nvPr>
            <p:ph type="sldNum" sz="quarter" idx="2"/>
          </p:nvPr>
        </p:nvSpPr>
        <p:spPr>
          <a:xfrm>
            <a:off x="11080144" y="6404292"/>
            <a:ext cx="273657" cy="269241"/>
          </a:xfrm>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内容与标题">
    <p:spTree>
      <p:nvGrpSpPr>
        <p:cNvPr id="1" name=""/>
        <p:cNvGrpSpPr/>
        <p:nvPr/>
      </p:nvGrpSpPr>
      <p:grpSpPr>
        <a:xfrm>
          <a:off x="0" y="0"/>
          <a:ext cx="0" cy="0"/>
          <a:chOff x="0" y="0"/>
          <a:chExt cx="0" cy="0"/>
        </a:xfrm>
      </p:grpSpPr>
      <p:sp>
        <p:nvSpPr>
          <p:cNvPr id="104" name="Shape 104"/>
          <p:cNvSpPr>
            <a:spLocks noGrp="1"/>
          </p:cNvSpPr>
          <p:nvPr>
            <p:ph type="title"/>
          </p:nvPr>
        </p:nvSpPr>
        <p:spPr>
          <a:xfrm>
            <a:off x="839787" y="457200"/>
            <a:ext cx="3932239" cy="1600200"/>
          </a:xfrm>
          <a:prstGeom prst="rect">
            <a:avLst/>
          </a:prstGeom>
        </p:spPr>
        <p:txBody>
          <a:bodyPr anchor="b"/>
          <a:lstStyle>
            <a:lvl1pPr>
              <a:defRPr sz="3200"/>
            </a:lvl1pPr>
          </a:lstStyle>
          <a:p>
            <a:r>
              <a:t>标题文本</a:t>
            </a:r>
          </a:p>
        </p:txBody>
      </p:sp>
      <p:sp>
        <p:nvSpPr>
          <p:cNvPr id="105" name="Shape 105"/>
          <p:cNvSpPr>
            <a:spLocks noGrp="1"/>
          </p:cNvSpPr>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正文级别 1</a:t>
            </a:r>
          </a:p>
          <a:p>
            <a:pPr lvl="1"/>
            <a:r>
              <a:t>正文级别 2</a:t>
            </a:r>
          </a:p>
          <a:p>
            <a:pPr lvl="2"/>
            <a:r>
              <a:t>正文级别 3</a:t>
            </a:r>
          </a:p>
          <a:p>
            <a:pPr lvl="3"/>
            <a:r>
              <a:t>正文级别 4</a:t>
            </a:r>
          </a:p>
          <a:p>
            <a:pPr lvl="4"/>
            <a:r>
              <a:t>正文级别 5</a:t>
            </a:r>
          </a:p>
        </p:txBody>
      </p:sp>
      <p:sp>
        <p:nvSpPr>
          <p:cNvPr id="106" name="Shape 106"/>
          <p:cNvSpPr>
            <a:spLocks noGrp="1"/>
          </p:cNvSpPr>
          <p:nvPr>
            <p:ph type="body" sz="quarter" idx="13"/>
          </p:nvPr>
        </p:nvSpPr>
        <p:spPr>
          <a:xfrm>
            <a:off x="839787" y="2057400"/>
            <a:ext cx="3932238" cy="3811588"/>
          </a:xfrm>
          <a:prstGeom prst="rect">
            <a:avLst/>
          </a:prstGeom>
        </p:spPr>
        <p:txBody>
          <a:bodyPr/>
          <a:lstStyle/>
          <a:p>
            <a:pPr marL="0" indent="0">
              <a:buSzTx/>
              <a:buFontTx/>
              <a:buNone/>
              <a:defRPr sz="1600"/>
            </a:pPr>
            <a:endParaRPr/>
          </a:p>
        </p:txBody>
      </p:sp>
      <p:sp>
        <p:nvSpPr>
          <p:cNvPr id="107" name="Shape 107"/>
          <p:cNvSpPr>
            <a:spLocks noGrp="1"/>
          </p:cNvSpPr>
          <p:nvPr>
            <p:ph type="sldNum" sz="quarter" idx="2"/>
          </p:nvPr>
        </p:nvSpPr>
        <p:spPr>
          <a:xfrm>
            <a:off x="11080144" y="6404292"/>
            <a:ext cx="273657" cy="269241"/>
          </a:xfrm>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图片与标题">
    <p:spTree>
      <p:nvGrpSpPr>
        <p:cNvPr id="1" name=""/>
        <p:cNvGrpSpPr/>
        <p:nvPr/>
      </p:nvGrpSpPr>
      <p:grpSpPr>
        <a:xfrm>
          <a:off x="0" y="0"/>
          <a:ext cx="0" cy="0"/>
          <a:chOff x="0" y="0"/>
          <a:chExt cx="0" cy="0"/>
        </a:xfrm>
      </p:grpSpPr>
      <p:sp>
        <p:nvSpPr>
          <p:cNvPr id="114" name="Shape 114"/>
          <p:cNvSpPr>
            <a:spLocks noGrp="1"/>
          </p:cNvSpPr>
          <p:nvPr>
            <p:ph type="title"/>
          </p:nvPr>
        </p:nvSpPr>
        <p:spPr>
          <a:xfrm>
            <a:off x="839787" y="457200"/>
            <a:ext cx="3932239" cy="1600200"/>
          </a:xfrm>
          <a:prstGeom prst="rect">
            <a:avLst/>
          </a:prstGeom>
        </p:spPr>
        <p:txBody>
          <a:bodyPr anchor="b"/>
          <a:lstStyle>
            <a:lvl1pPr>
              <a:defRPr sz="3200"/>
            </a:lvl1pPr>
          </a:lstStyle>
          <a:p>
            <a:r>
              <a:t>标题文本</a:t>
            </a:r>
          </a:p>
        </p:txBody>
      </p:sp>
      <p:sp>
        <p:nvSpPr>
          <p:cNvPr id="115" name="Shape 115"/>
          <p:cNvSpPr>
            <a:spLocks noGrp="1"/>
          </p:cNvSpPr>
          <p:nvPr>
            <p:ph type="pic" sz="half" idx="13"/>
          </p:nvPr>
        </p:nvSpPr>
        <p:spPr>
          <a:xfrm>
            <a:off x="5183187" y="987425"/>
            <a:ext cx="6172201" cy="4873625"/>
          </a:xfrm>
          <a:prstGeom prst="rect">
            <a:avLst/>
          </a:prstGeom>
        </p:spPr>
        <p:txBody>
          <a:bodyPr lIns="91439" rIns="91439">
            <a:noAutofit/>
          </a:bodyPr>
          <a:lstStyle/>
          <a:p>
            <a:endParaRPr/>
          </a:p>
        </p:txBody>
      </p:sp>
      <p:sp>
        <p:nvSpPr>
          <p:cNvPr id="116" name="Shape 116"/>
          <p:cNvSpPr>
            <a:spLocks noGrp="1"/>
          </p:cNvSpPr>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正文级别 1</a:t>
            </a:r>
          </a:p>
          <a:p>
            <a:pPr lvl="1"/>
            <a:r>
              <a:t>正文级别 2</a:t>
            </a:r>
          </a:p>
          <a:p>
            <a:pPr lvl="2"/>
            <a:r>
              <a:t>正文级别 3</a:t>
            </a:r>
          </a:p>
          <a:p>
            <a:pPr lvl="3"/>
            <a:r>
              <a:t>正文级别 4</a:t>
            </a:r>
          </a:p>
          <a:p>
            <a:pPr lvl="4"/>
            <a:r>
              <a:t>正文级别 5</a:t>
            </a:r>
          </a:p>
        </p:txBody>
      </p:sp>
      <p:sp>
        <p:nvSpPr>
          <p:cNvPr id="117" name="Shape 117"/>
          <p:cNvSpPr>
            <a:spLocks noGrp="1"/>
          </p:cNvSpPr>
          <p:nvPr>
            <p:ph type="sldNum" sz="quarter" idx="2"/>
          </p:nvPr>
        </p:nvSpPr>
        <p:spPr>
          <a:xfrm>
            <a:off x="11080144" y="6404292"/>
            <a:ext cx="273657" cy="269241"/>
          </a:xfrm>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标题和竖排文字">
    <p:spTree>
      <p:nvGrpSpPr>
        <p:cNvPr id="1" name=""/>
        <p:cNvGrpSpPr/>
        <p:nvPr/>
      </p:nvGrpSpPr>
      <p:grpSpPr>
        <a:xfrm>
          <a:off x="0" y="0"/>
          <a:ext cx="0" cy="0"/>
          <a:chOff x="0" y="0"/>
          <a:chExt cx="0" cy="0"/>
        </a:xfrm>
      </p:grpSpPr>
      <p:sp>
        <p:nvSpPr>
          <p:cNvPr id="124" name="Shape 124"/>
          <p:cNvSpPr>
            <a:spLocks noGrp="1"/>
          </p:cNvSpPr>
          <p:nvPr>
            <p:ph type="title"/>
          </p:nvPr>
        </p:nvSpPr>
        <p:spPr>
          <a:xfrm>
            <a:off x="838200" y="365125"/>
            <a:ext cx="10515600" cy="1325563"/>
          </a:xfrm>
          <a:prstGeom prst="rect">
            <a:avLst/>
          </a:prstGeom>
        </p:spPr>
        <p:txBody>
          <a:bodyPr/>
          <a:lstStyle/>
          <a:p>
            <a:r>
              <a:t>标题文本</a:t>
            </a:r>
          </a:p>
        </p:txBody>
      </p:sp>
      <p:sp>
        <p:nvSpPr>
          <p:cNvPr id="125" name="Shape 125"/>
          <p:cNvSpPr>
            <a:spLocks noGrp="1"/>
          </p:cNvSpPr>
          <p:nvPr>
            <p:ph type="body" idx="1"/>
          </p:nvPr>
        </p:nvSpPr>
        <p:spPr>
          <a:xfrm>
            <a:off x="838200" y="1825625"/>
            <a:ext cx="10515600" cy="4351338"/>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26" name="Shape 126"/>
          <p:cNvSpPr>
            <a:spLocks noGrp="1"/>
          </p:cNvSpPr>
          <p:nvPr>
            <p:ph type="sldNum" sz="quarter" idx="2"/>
          </p:nvPr>
        </p:nvSpPr>
        <p:spPr>
          <a:xfrm>
            <a:off x="11080144" y="6404292"/>
            <a:ext cx="273657" cy="269241"/>
          </a:xfrm>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竖排标题与文本">
    <p:spTree>
      <p:nvGrpSpPr>
        <p:cNvPr id="1" name=""/>
        <p:cNvGrpSpPr/>
        <p:nvPr/>
      </p:nvGrpSpPr>
      <p:grpSpPr>
        <a:xfrm>
          <a:off x="0" y="0"/>
          <a:ext cx="0" cy="0"/>
          <a:chOff x="0" y="0"/>
          <a:chExt cx="0" cy="0"/>
        </a:xfrm>
      </p:grpSpPr>
      <p:sp>
        <p:nvSpPr>
          <p:cNvPr id="133" name="Shape 133"/>
          <p:cNvSpPr>
            <a:spLocks noGrp="1"/>
          </p:cNvSpPr>
          <p:nvPr>
            <p:ph type="title"/>
          </p:nvPr>
        </p:nvSpPr>
        <p:spPr>
          <a:xfrm>
            <a:off x="8724900" y="365125"/>
            <a:ext cx="2628900" cy="5811838"/>
          </a:xfrm>
          <a:prstGeom prst="rect">
            <a:avLst/>
          </a:prstGeom>
        </p:spPr>
        <p:txBody>
          <a:bodyPr/>
          <a:lstStyle/>
          <a:p>
            <a:r>
              <a:t>标题文本</a:t>
            </a:r>
          </a:p>
        </p:txBody>
      </p:sp>
      <p:sp>
        <p:nvSpPr>
          <p:cNvPr id="134" name="Shape 134"/>
          <p:cNvSpPr>
            <a:spLocks noGrp="1"/>
          </p:cNvSpPr>
          <p:nvPr>
            <p:ph type="body" idx="1"/>
          </p:nvPr>
        </p:nvSpPr>
        <p:spPr>
          <a:xfrm>
            <a:off x="838200" y="365125"/>
            <a:ext cx="7734300" cy="5811838"/>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135" name="Shape 135"/>
          <p:cNvSpPr>
            <a:spLocks noGrp="1"/>
          </p:cNvSpPr>
          <p:nvPr>
            <p:ph type="sldNum" sz="quarter" idx="2"/>
          </p:nvPr>
        </p:nvSpPr>
        <p:spPr>
          <a:xfrm>
            <a:off x="11080144" y="6404292"/>
            <a:ext cx="273657" cy="269241"/>
          </a:xfrm>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2_标题幻灯片">
    <p:spTree>
      <p:nvGrpSpPr>
        <p:cNvPr id="1" name=""/>
        <p:cNvGrpSpPr/>
        <p:nvPr/>
      </p:nvGrpSpPr>
      <p:grpSpPr>
        <a:xfrm>
          <a:off x="0" y="0"/>
          <a:ext cx="0" cy="0"/>
          <a:chOff x="0" y="0"/>
          <a:chExt cx="0" cy="0"/>
        </a:xfrm>
      </p:grpSpPr>
      <p:pic>
        <p:nvPicPr>
          <p:cNvPr id="142" name="image1.jpeg"/>
          <p:cNvPicPr>
            <a:picLocks noChangeAspect="1"/>
          </p:cNvPicPr>
          <p:nvPr/>
        </p:nvPicPr>
        <p:blipFill>
          <a:blip r:embed="rId2"/>
          <a:stretch>
            <a:fillRect/>
          </a:stretch>
        </p:blipFill>
        <p:spPr>
          <a:xfrm rot="10800000" flipV="1">
            <a:off x="-1" y="0"/>
            <a:ext cx="12192001" cy="6858000"/>
          </a:xfrm>
          <a:prstGeom prst="rect">
            <a:avLst/>
          </a:prstGeom>
          <a:ln w="12700">
            <a:miter lim="400000"/>
          </a:ln>
        </p:spPr>
      </p:pic>
      <p:sp>
        <p:nvSpPr>
          <p:cNvPr id="143" name="Shape 143"/>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2_标题和内容">
    <p:spTree>
      <p:nvGrpSpPr>
        <p:cNvPr id="1" name=""/>
        <p:cNvGrpSpPr/>
        <p:nvPr/>
      </p:nvGrpSpPr>
      <p:grpSpPr>
        <a:xfrm>
          <a:off x="0" y="0"/>
          <a:ext cx="0" cy="0"/>
          <a:chOff x="0" y="0"/>
          <a:chExt cx="0" cy="0"/>
        </a:xfrm>
      </p:grpSpPr>
      <p:sp>
        <p:nvSpPr>
          <p:cNvPr id="150" name="Shape 150"/>
          <p:cNvSpPr/>
          <p:nvPr/>
        </p:nvSpPr>
        <p:spPr>
          <a:xfrm>
            <a:off x="-1" y="249378"/>
            <a:ext cx="96984" cy="498765"/>
          </a:xfrm>
          <a:prstGeom prst="rect">
            <a:avLst/>
          </a:prstGeom>
          <a:solidFill>
            <a:srgbClr val="007DD2"/>
          </a:solidFill>
          <a:ln w="12700">
            <a:solidFill>
              <a:srgbClr val="007DD2"/>
            </a:solidFill>
            <a:miter/>
          </a:ln>
        </p:spPr>
        <p:txBody>
          <a:bodyPr lIns="45719" rIns="45719" anchor="ctr"/>
          <a:lstStyle/>
          <a:p>
            <a:pPr algn="ctr">
              <a:defRPr>
                <a:solidFill>
                  <a:srgbClr val="FFFFFF"/>
                </a:solidFill>
              </a:defRPr>
            </a:pPr>
            <a:endParaRPr/>
          </a:p>
        </p:txBody>
      </p:sp>
      <p:pic>
        <p:nvPicPr>
          <p:cNvPr id="151" name="image4.png"/>
          <p:cNvPicPr>
            <a:picLocks noChangeAspect="1"/>
          </p:cNvPicPr>
          <p:nvPr/>
        </p:nvPicPr>
        <p:blipFill>
          <a:blip r:embed="rId2"/>
          <a:stretch>
            <a:fillRect/>
          </a:stretch>
        </p:blipFill>
        <p:spPr>
          <a:xfrm>
            <a:off x="11291455" y="6359235"/>
            <a:ext cx="748341" cy="374171"/>
          </a:xfrm>
          <a:prstGeom prst="rect">
            <a:avLst/>
          </a:prstGeom>
          <a:ln w="12700">
            <a:miter lim="400000"/>
          </a:ln>
        </p:spPr>
      </p:pic>
      <p:sp>
        <p:nvSpPr>
          <p:cNvPr id="152" name="Shape 152"/>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3_标题和内容">
    <p:spTree>
      <p:nvGrpSpPr>
        <p:cNvPr id="1" name=""/>
        <p:cNvGrpSpPr/>
        <p:nvPr/>
      </p:nvGrpSpPr>
      <p:grpSpPr>
        <a:xfrm>
          <a:off x="0" y="0"/>
          <a:ext cx="0" cy="0"/>
          <a:chOff x="0" y="0"/>
          <a:chExt cx="0" cy="0"/>
        </a:xfrm>
      </p:grpSpPr>
      <p:sp>
        <p:nvSpPr>
          <p:cNvPr id="159" name="Shape 159"/>
          <p:cNvSpPr/>
          <p:nvPr/>
        </p:nvSpPr>
        <p:spPr>
          <a:xfrm>
            <a:off x="-1" y="249378"/>
            <a:ext cx="96984" cy="498765"/>
          </a:xfrm>
          <a:prstGeom prst="rect">
            <a:avLst/>
          </a:prstGeom>
          <a:solidFill>
            <a:srgbClr val="007DD2"/>
          </a:solidFill>
          <a:ln w="12700">
            <a:solidFill>
              <a:srgbClr val="007DD2"/>
            </a:solidFill>
            <a:miter/>
          </a:ln>
        </p:spPr>
        <p:txBody>
          <a:bodyPr lIns="45719" rIns="45719" anchor="ctr"/>
          <a:lstStyle/>
          <a:p>
            <a:pPr algn="ctr">
              <a:defRPr>
                <a:solidFill>
                  <a:srgbClr val="FFFFFF"/>
                </a:solidFill>
              </a:defRPr>
            </a:pPr>
            <a:endParaRPr/>
          </a:p>
        </p:txBody>
      </p:sp>
      <p:pic>
        <p:nvPicPr>
          <p:cNvPr id="160" name="image4.png"/>
          <p:cNvPicPr>
            <a:picLocks noChangeAspect="1"/>
          </p:cNvPicPr>
          <p:nvPr/>
        </p:nvPicPr>
        <p:blipFill>
          <a:blip r:embed="rId2"/>
          <a:stretch>
            <a:fillRect/>
          </a:stretch>
        </p:blipFill>
        <p:spPr>
          <a:xfrm>
            <a:off x="11291455" y="6359235"/>
            <a:ext cx="748341" cy="374171"/>
          </a:xfrm>
          <a:prstGeom prst="rect">
            <a:avLst/>
          </a:prstGeom>
          <a:ln w="12700">
            <a:miter lim="400000"/>
          </a:ln>
        </p:spPr>
      </p:pic>
      <p:sp>
        <p:nvSpPr>
          <p:cNvPr id="161" name="Shape 161"/>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6_标题和内容">
    <p:spTree>
      <p:nvGrpSpPr>
        <p:cNvPr id="1" name=""/>
        <p:cNvGrpSpPr/>
        <p:nvPr/>
      </p:nvGrpSpPr>
      <p:grpSpPr>
        <a:xfrm>
          <a:off x="0" y="0"/>
          <a:ext cx="0" cy="0"/>
          <a:chOff x="0" y="0"/>
          <a:chExt cx="0" cy="0"/>
        </a:xfrm>
      </p:grpSpPr>
      <p:sp>
        <p:nvSpPr>
          <p:cNvPr id="177" name="Shape 177"/>
          <p:cNvSpPr/>
          <p:nvPr/>
        </p:nvSpPr>
        <p:spPr>
          <a:xfrm>
            <a:off x="-1" y="249378"/>
            <a:ext cx="96984" cy="498765"/>
          </a:xfrm>
          <a:prstGeom prst="rect">
            <a:avLst/>
          </a:prstGeom>
          <a:solidFill>
            <a:srgbClr val="007DD2"/>
          </a:solidFill>
          <a:ln w="12700">
            <a:solidFill>
              <a:srgbClr val="007DD2"/>
            </a:solidFill>
            <a:miter/>
          </a:ln>
        </p:spPr>
        <p:txBody>
          <a:bodyPr lIns="45719" rIns="45719" anchor="ctr"/>
          <a:lstStyle/>
          <a:p>
            <a:pPr algn="ctr">
              <a:defRPr>
                <a:solidFill>
                  <a:srgbClr val="FFFFFF"/>
                </a:solidFill>
              </a:defRPr>
            </a:pPr>
            <a:endParaRPr/>
          </a:p>
        </p:txBody>
      </p:sp>
      <p:pic>
        <p:nvPicPr>
          <p:cNvPr id="178" name="image4.png"/>
          <p:cNvPicPr>
            <a:picLocks noChangeAspect="1"/>
          </p:cNvPicPr>
          <p:nvPr/>
        </p:nvPicPr>
        <p:blipFill>
          <a:blip r:embed="rId2"/>
          <a:stretch>
            <a:fillRect/>
          </a:stretch>
        </p:blipFill>
        <p:spPr>
          <a:xfrm>
            <a:off x="11291455" y="6359235"/>
            <a:ext cx="748341" cy="374171"/>
          </a:xfrm>
          <a:prstGeom prst="rect">
            <a:avLst/>
          </a:prstGeom>
          <a:ln w="12700">
            <a:miter lim="400000"/>
          </a:ln>
        </p:spPr>
      </p:pic>
      <p:sp>
        <p:nvSpPr>
          <p:cNvPr id="179" name="Shape 179"/>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7_标题和内容">
    <p:spTree>
      <p:nvGrpSpPr>
        <p:cNvPr id="1" name=""/>
        <p:cNvGrpSpPr/>
        <p:nvPr/>
      </p:nvGrpSpPr>
      <p:grpSpPr>
        <a:xfrm>
          <a:off x="0" y="0"/>
          <a:ext cx="0" cy="0"/>
          <a:chOff x="0" y="0"/>
          <a:chExt cx="0" cy="0"/>
        </a:xfrm>
      </p:grpSpPr>
      <p:sp>
        <p:nvSpPr>
          <p:cNvPr id="186" name="Shape 186"/>
          <p:cNvSpPr/>
          <p:nvPr/>
        </p:nvSpPr>
        <p:spPr>
          <a:xfrm>
            <a:off x="-1" y="249378"/>
            <a:ext cx="96984" cy="498765"/>
          </a:xfrm>
          <a:prstGeom prst="rect">
            <a:avLst/>
          </a:prstGeom>
          <a:solidFill>
            <a:srgbClr val="007DD2"/>
          </a:solidFill>
          <a:ln w="12700">
            <a:solidFill>
              <a:srgbClr val="007DD2"/>
            </a:solidFill>
            <a:miter/>
          </a:ln>
        </p:spPr>
        <p:txBody>
          <a:bodyPr lIns="45719" rIns="45719" anchor="ctr"/>
          <a:lstStyle/>
          <a:p>
            <a:pPr algn="ctr">
              <a:defRPr>
                <a:solidFill>
                  <a:srgbClr val="FFFFFF"/>
                </a:solidFill>
              </a:defRPr>
            </a:pPr>
            <a:endParaRPr/>
          </a:p>
        </p:txBody>
      </p:sp>
      <p:pic>
        <p:nvPicPr>
          <p:cNvPr id="187" name="image4.png"/>
          <p:cNvPicPr>
            <a:picLocks noChangeAspect="1"/>
          </p:cNvPicPr>
          <p:nvPr/>
        </p:nvPicPr>
        <p:blipFill>
          <a:blip r:embed="rId2"/>
          <a:stretch>
            <a:fillRect/>
          </a:stretch>
        </p:blipFill>
        <p:spPr>
          <a:xfrm>
            <a:off x="11291455" y="6359235"/>
            <a:ext cx="748341" cy="374171"/>
          </a:xfrm>
          <a:prstGeom prst="rect">
            <a:avLst/>
          </a:prstGeom>
          <a:ln w="12700">
            <a:miter lim="400000"/>
          </a:ln>
        </p:spPr>
      </p:pic>
      <p:sp>
        <p:nvSpPr>
          <p:cNvPr id="188" name="Shape 188"/>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标题和内容">
    <p:spTree>
      <p:nvGrpSpPr>
        <p:cNvPr id="1" name=""/>
        <p:cNvGrpSpPr/>
        <p:nvPr/>
      </p:nvGrpSpPr>
      <p:grpSpPr>
        <a:xfrm>
          <a:off x="0" y="0"/>
          <a:ext cx="0" cy="0"/>
          <a:chOff x="0" y="0"/>
          <a:chExt cx="0" cy="0"/>
        </a:xfrm>
      </p:grpSpPr>
      <p:pic>
        <p:nvPicPr>
          <p:cNvPr id="20" name="image3.jpeg"/>
          <p:cNvPicPr>
            <a:picLocks noChangeAspect="1"/>
          </p:cNvPicPr>
          <p:nvPr/>
        </p:nvPicPr>
        <p:blipFill>
          <a:blip r:embed="rId2"/>
          <a:stretch>
            <a:fillRect/>
          </a:stretch>
        </p:blipFill>
        <p:spPr>
          <a:xfrm>
            <a:off x="0" y="0"/>
            <a:ext cx="12192000" cy="6858000"/>
          </a:xfrm>
          <a:prstGeom prst="rect">
            <a:avLst/>
          </a:prstGeom>
          <a:ln w="12700">
            <a:miter lim="400000"/>
          </a:ln>
        </p:spPr>
      </p:pic>
      <p:sp>
        <p:nvSpPr>
          <p:cNvPr id="21" name="Shape 21"/>
          <p:cNvSpPr/>
          <p:nvPr/>
        </p:nvSpPr>
        <p:spPr>
          <a:xfrm>
            <a:off x="1252980" y="614596"/>
            <a:ext cx="2313792" cy="6375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sz="3600" b="1">
                <a:solidFill>
                  <a:srgbClr val="FFFFFF"/>
                </a:solidFill>
              </a:defRPr>
            </a:lvl1pPr>
          </a:lstStyle>
          <a:p>
            <a:r>
              <a:t>CONTENT</a:t>
            </a:r>
          </a:p>
        </p:txBody>
      </p:sp>
      <p:sp>
        <p:nvSpPr>
          <p:cNvPr id="22" name="Shape 22"/>
          <p:cNvSpPr/>
          <p:nvPr/>
        </p:nvSpPr>
        <p:spPr>
          <a:xfrm>
            <a:off x="1363918" y="1693888"/>
            <a:ext cx="4397590" cy="1"/>
          </a:xfrm>
          <a:prstGeom prst="line">
            <a:avLst/>
          </a:prstGeom>
          <a:ln w="6350">
            <a:solidFill>
              <a:srgbClr val="FFFFFF"/>
            </a:solidFill>
            <a:miter/>
          </a:ln>
        </p:spPr>
        <p:txBody>
          <a:bodyPr lIns="45719" rIns="45719"/>
          <a:lstStyle/>
          <a:p>
            <a:endParaRPr/>
          </a:p>
        </p:txBody>
      </p:sp>
      <p:sp>
        <p:nvSpPr>
          <p:cNvPr id="23" name="Shape 23"/>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内容页">
    <p:spTree>
      <p:nvGrpSpPr>
        <p:cNvPr id="1" name=""/>
        <p:cNvGrpSpPr/>
        <p:nvPr/>
      </p:nvGrpSpPr>
      <p:grpSpPr>
        <a:xfrm>
          <a:off x="0" y="0"/>
          <a:ext cx="0" cy="0"/>
          <a:chOff x="0" y="0"/>
          <a:chExt cx="0" cy="0"/>
        </a:xfrm>
      </p:grpSpPr>
      <p:sp>
        <p:nvSpPr>
          <p:cNvPr id="195" name="Shape 195"/>
          <p:cNvSpPr/>
          <p:nvPr/>
        </p:nvSpPr>
        <p:spPr>
          <a:xfrm>
            <a:off x="-1" y="249378"/>
            <a:ext cx="96984" cy="498765"/>
          </a:xfrm>
          <a:prstGeom prst="rect">
            <a:avLst/>
          </a:prstGeom>
          <a:solidFill>
            <a:srgbClr val="007DD2"/>
          </a:solidFill>
          <a:ln w="12700">
            <a:solidFill>
              <a:srgbClr val="007DD2"/>
            </a:solidFill>
            <a:miter/>
          </a:ln>
        </p:spPr>
        <p:txBody>
          <a:bodyPr lIns="45719" rIns="45719" anchor="ctr"/>
          <a:lstStyle/>
          <a:p>
            <a:pPr algn="ctr">
              <a:defRPr>
                <a:solidFill>
                  <a:srgbClr val="FFFFFF"/>
                </a:solidFill>
              </a:defRPr>
            </a:pPr>
            <a:endParaRPr/>
          </a:p>
        </p:txBody>
      </p:sp>
      <p:pic>
        <p:nvPicPr>
          <p:cNvPr id="196" name="image4.png"/>
          <p:cNvPicPr>
            <a:picLocks noChangeAspect="1"/>
          </p:cNvPicPr>
          <p:nvPr/>
        </p:nvPicPr>
        <p:blipFill>
          <a:blip r:embed="rId2"/>
          <a:stretch>
            <a:fillRect/>
          </a:stretch>
        </p:blipFill>
        <p:spPr>
          <a:xfrm>
            <a:off x="11291455" y="6359235"/>
            <a:ext cx="748341" cy="374171"/>
          </a:xfrm>
          <a:prstGeom prst="rect">
            <a:avLst/>
          </a:prstGeom>
          <a:ln w="12700">
            <a:miter lim="400000"/>
          </a:ln>
        </p:spPr>
      </p:pic>
      <p:sp>
        <p:nvSpPr>
          <p:cNvPr id="197" name="Shape 197"/>
          <p:cNvSpPr>
            <a:spLocks noGrp="1"/>
          </p:cNvSpPr>
          <p:nvPr>
            <p:ph type="title"/>
          </p:nvPr>
        </p:nvSpPr>
        <p:spPr>
          <a:xfrm>
            <a:off x="96981" y="249378"/>
            <a:ext cx="10515601" cy="498766"/>
          </a:xfrm>
          <a:prstGeom prst="rect">
            <a:avLst/>
          </a:prstGeom>
        </p:spPr>
        <p:txBody>
          <a:bodyPr/>
          <a:lstStyle>
            <a:lvl1pPr>
              <a:defRPr sz="2800">
                <a:solidFill>
                  <a:srgbClr val="007DD2"/>
                </a:solidFill>
              </a:defRPr>
            </a:lvl1pPr>
          </a:lstStyle>
          <a:p>
            <a:r>
              <a:t>标题文本</a:t>
            </a:r>
          </a:p>
        </p:txBody>
      </p:sp>
      <p:sp>
        <p:nvSpPr>
          <p:cNvPr id="198" name="Shape 198"/>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1_标题和内容">
    <p:spTree>
      <p:nvGrpSpPr>
        <p:cNvPr id="1" name=""/>
        <p:cNvGrpSpPr/>
        <p:nvPr/>
      </p:nvGrpSpPr>
      <p:grpSpPr>
        <a:xfrm>
          <a:off x="0" y="0"/>
          <a:ext cx="0" cy="0"/>
          <a:chOff x="0" y="0"/>
          <a:chExt cx="0" cy="0"/>
        </a:xfrm>
      </p:grpSpPr>
      <p:sp>
        <p:nvSpPr>
          <p:cNvPr id="30" name="Shape 30"/>
          <p:cNvSpPr/>
          <p:nvPr/>
        </p:nvSpPr>
        <p:spPr>
          <a:xfrm>
            <a:off x="-1" y="249378"/>
            <a:ext cx="96984" cy="498765"/>
          </a:xfrm>
          <a:prstGeom prst="rect">
            <a:avLst/>
          </a:prstGeom>
          <a:solidFill>
            <a:srgbClr val="007DD2"/>
          </a:solidFill>
          <a:ln w="12700">
            <a:solidFill>
              <a:srgbClr val="007DD2"/>
            </a:solidFill>
            <a:miter/>
          </a:ln>
        </p:spPr>
        <p:txBody>
          <a:bodyPr lIns="45719" rIns="45719" anchor="ctr"/>
          <a:lstStyle/>
          <a:p>
            <a:pPr algn="ctr">
              <a:defRPr>
                <a:solidFill>
                  <a:srgbClr val="FFFFFF"/>
                </a:solidFill>
              </a:defRPr>
            </a:pPr>
            <a:endParaRPr/>
          </a:p>
        </p:txBody>
      </p:sp>
      <p:pic>
        <p:nvPicPr>
          <p:cNvPr id="31" name="image4.png"/>
          <p:cNvPicPr>
            <a:picLocks noChangeAspect="1"/>
          </p:cNvPicPr>
          <p:nvPr/>
        </p:nvPicPr>
        <p:blipFill>
          <a:blip r:embed="rId2"/>
          <a:stretch>
            <a:fillRect/>
          </a:stretch>
        </p:blipFill>
        <p:spPr>
          <a:xfrm>
            <a:off x="11291455" y="6359235"/>
            <a:ext cx="748341" cy="374171"/>
          </a:xfrm>
          <a:prstGeom prst="rect">
            <a:avLst/>
          </a:prstGeom>
          <a:ln w="12700">
            <a:miter lim="400000"/>
          </a:ln>
        </p:spPr>
      </p:pic>
      <p:sp>
        <p:nvSpPr>
          <p:cNvPr id="32" name="Shape 32"/>
          <p:cNvSpPr>
            <a:spLocks noGrp="1"/>
          </p:cNvSpPr>
          <p:nvPr>
            <p:ph type="title"/>
          </p:nvPr>
        </p:nvSpPr>
        <p:spPr>
          <a:xfrm>
            <a:off x="228600" y="300322"/>
            <a:ext cx="10515601" cy="396876"/>
          </a:xfrm>
          <a:prstGeom prst="rect">
            <a:avLst/>
          </a:prstGeom>
        </p:spPr>
        <p:txBody>
          <a:bodyPr/>
          <a:lstStyle>
            <a:lvl1pPr>
              <a:defRPr sz="2800">
                <a:solidFill>
                  <a:srgbClr val="007DD2"/>
                </a:solidFill>
              </a:defRPr>
            </a:lvl1pPr>
          </a:lstStyle>
          <a:p>
            <a:r>
              <a:t>标题文本</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5_标题和内容">
    <p:spTree>
      <p:nvGrpSpPr>
        <p:cNvPr id="1" name=""/>
        <p:cNvGrpSpPr/>
        <p:nvPr/>
      </p:nvGrpSpPr>
      <p:grpSpPr>
        <a:xfrm>
          <a:off x="0" y="0"/>
          <a:ext cx="0" cy="0"/>
          <a:chOff x="0" y="0"/>
          <a:chExt cx="0" cy="0"/>
        </a:xfrm>
      </p:grpSpPr>
      <p:sp>
        <p:nvSpPr>
          <p:cNvPr id="40" name="Shape 40"/>
          <p:cNvSpPr/>
          <p:nvPr/>
        </p:nvSpPr>
        <p:spPr>
          <a:xfrm>
            <a:off x="-1" y="249378"/>
            <a:ext cx="96984" cy="498765"/>
          </a:xfrm>
          <a:prstGeom prst="rect">
            <a:avLst/>
          </a:prstGeom>
          <a:solidFill>
            <a:srgbClr val="FFFFFF"/>
          </a:solidFill>
          <a:ln w="12700">
            <a:solidFill>
              <a:srgbClr val="FFFFFF"/>
            </a:solidFill>
            <a:miter/>
          </a:ln>
        </p:spPr>
        <p:txBody>
          <a:bodyPr lIns="45719" rIns="45719" anchor="ctr"/>
          <a:lstStyle/>
          <a:p>
            <a:pPr algn="ctr">
              <a:defRPr>
                <a:solidFill>
                  <a:srgbClr val="FFFFFF"/>
                </a:solidFill>
              </a:defRPr>
            </a:pPr>
            <a:endParaRPr/>
          </a:p>
        </p:txBody>
      </p:sp>
      <p:pic>
        <p:nvPicPr>
          <p:cNvPr id="41" name="image4.png"/>
          <p:cNvPicPr>
            <a:picLocks noChangeAspect="1"/>
          </p:cNvPicPr>
          <p:nvPr/>
        </p:nvPicPr>
        <p:blipFill>
          <a:blip r:embed="rId2"/>
          <a:stretch>
            <a:fillRect/>
          </a:stretch>
        </p:blipFill>
        <p:spPr>
          <a:xfrm>
            <a:off x="11291455" y="6359235"/>
            <a:ext cx="748341" cy="374171"/>
          </a:xfrm>
          <a:prstGeom prst="rect">
            <a:avLst/>
          </a:prstGeom>
          <a:ln w="12700">
            <a:miter lim="400000"/>
          </a:ln>
        </p:spPr>
      </p:pic>
      <p:sp>
        <p:nvSpPr>
          <p:cNvPr id="42" name="Shape 42"/>
          <p:cNvSpPr>
            <a:spLocks noGrp="1"/>
          </p:cNvSpPr>
          <p:nvPr>
            <p:ph type="title"/>
          </p:nvPr>
        </p:nvSpPr>
        <p:spPr>
          <a:xfrm>
            <a:off x="228600" y="300322"/>
            <a:ext cx="10515601" cy="396876"/>
          </a:xfrm>
          <a:prstGeom prst="rect">
            <a:avLst/>
          </a:prstGeom>
        </p:spPr>
        <p:txBody>
          <a:bodyPr/>
          <a:lstStyle>
            <a:lvl1pPr>
              <a:defRPr sz="2800">
                <a:solidFill>
                  <a:srgbClr val="FFFFFF"/>
                </a:solidFill>
              </a:defRPr>
            </a:lvl1pPr>
          </a:lstStyle>
          <a:p>
            <a:r>
              <a:t>标题文本</a:t>
            </a:r>
          </a:p>
        </p:txBody>
      </p:sp>
      <p:sp>
        <p:nvSpPr>
          <p:cNvPr id="43" name="Shape 43"/>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1_标题幻灯片">
    <p:spTree>
      <p:nvGrpSpPr>
        <p:cNvPr id="1" name=""/>
        <p:cNvGrpSpPr/>
        <p:nvPr/>
      </p:nvGrpSpPr>
      <p:grpSpPr>
        <a:xfrm>
          <a:off x="0" y="0"/>
          <a:ext cx="0" cy="0"/>
          <a:chOff x="0" y="0"/>
          <a:chExt cx="0" cy="0"/>
        </a:xfrm>
      </p:grpSpPr>
      <p:sp>
        <p:nvSpPr>
          <p:cNvPr id="53" name="Shape 53"/>
          <p:cNvSpPr>
            <a:spLocks noGrp="1"/>
          </p:cNvSpPr>
          <p:nvPr>
            <p:ph type="sldNum" sz="quarter" idx="2"/>
          </p:nvPr>
        </p:nvSpPr>
        <p:spPr>
          <a:prstGeom prst="rect">
            <a:avLst/>
          </a:prstGeom>
        </p:spPr>
        <p:txBody>
          <a:bodyPr/>
          <a:lstStyle/>
          <a:p>
            <a:fld id="{86CB4B4D-7CA3-9044-876B-883B54F8677D}" type="slidenum">
              <a:rPr/>
              <a:t>‹#›</a:t>
            </a:fld>
            <a:endParaRPr/>
          </a:p>
        </p:txBody>
      </p:sp>
      <p:sp>
        <p:nvSpPr>
          <p:cNvPr id="10" name="Shape 50">
            <a:extLst>
              <a:ext uri="{FF2B5EF4-FFF2-40B4-BE49-F238E27FC236}">
                <a16:creationId xmlns:a16="http://schemas.microsoft.com/office/drawing/2014/main" id="{1423C0F0-7C52-4B89-9A60-8158AF13E3CA}"/>
              </a:ext>
            </a:extLst>
          </p:cNvPr>
          <p:cNvSpPr/>
          <p:nvPr userDrawn="1"/>
        </p:nvSpPr>
        <p:spPr>
          <a:xfrm>
            <a:off x="2983405" y="1240914"/>
            <a:ext cx="1938990" cy="82541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45719" tIns="45719" rIns="45719" bIns="45719" numCol="1" anchor="t">
            <a:spAutoFit/>
          </a:bodyPr>
          <a:lstStyle>
            <a:lvl1pPr>
              <a:lnSpc>
                <a:spcPct val="150000"/>
              </a:lnSpc>
              <a:defRPr sz="3600" b="1">
                <a:solidFill>
                  <a:srgbClr val="FFFFFF"/>
                </a:solidFill>
              </a:defRPr>
            </a:lvl1pPr>
          </a:lstStyle>
          <a:p>
            <a:r>
              <a:rPr lang="zh-CN" altLang="en-US" dirty="0"/>
              <a:t>联系我们</a:t>
            </a:r>
            <a:endParaRPr dirty="0"/>
          </a:p>
        </p:txBody>
      </p:sp>
      <p:sp>
        <p:nvSpPr>
          <p:cNvPr id="11" name="文本框 10">
            <a:extLst>
              <a:ext uri="{FF2B5EF4-FFF2-40B4-BE49-F238E27FC236}">
                <a16:creationId xmlns:a16="http://schemas.microsoft.com/office/drawing/2014/main" id="{F0142235-AA75-42FB-AD72-128A6203B551}"/>
              </a:ext>
            </a:extLst>
          </p:cNvPr>
          <p:cNvSpPr txBox="1"/>
          <p:nvPr userDrawn="1"/>
        </p:nvSpPr>
        <p:spPr>
          <a:xfrm>
            <a:off x="5186278" y="1653622"/>
            <a:ext cx="4405745"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altLang="zh-CN" sz="1700" b="0" i="0" u="none" strike="noStrike" cap="none" spc="0" normalizeH="0" baseline="0" dirty="0" err="1">
                <a:ln>
                  <a:noFill/>
                </a:ln>
                <a:solidFill>
                  <a:schemeClr val="bg1"/>
                </a:solidFill>
                <a:effectLst/>
                <a:uFillTx/>
                <a:latin typeface="微软雅黑"/>
                <a:ea typeface="微软雅黑"/>
                <a:cs typeface="微软雅黑"/>
                <a:sym typeface="微软雅黑"/>
              </a:rPr>
              <a:t>FineReport</a:t>
            </a:r>
            <a:r>
              <a:rPr kumimoji="0" lang="en-US" altLang="zh-CN" sz="1800" b="0" i="0" u="none" strike="noStrike" cap="none" spc="0" normalizeH="0" baseline="0" dirty="0">
                <a:ln>
                  <a:noFill/>
                </a:ln>
                <a:solidFill>
                  <a:schemeClr val="bg1"/>
                </a:solidFill>
                <a:effectLst/>
                <a:uFillTx/>
                <a:latin typeface="微软雅黑"/>
                <a:ea typeface="微软雅黑"/>
                <a:cs typeface="微软雅黑"/>
                <a:sym typeface="微软雅黑"/>
              </a:rPr>
              <a:t> </a:t>
            </a:r>
            <a:r>
              <a:rPr kumimoji="0" lang="en-US" altLang="zh-CN" sz="1200" b="0" i="0" u="none" strike="noStrike" cap="none" spc="0" normalizeH="0" baseline="0" dirty="0">
                <a:ln>
                  <a:noFill/>
                </a:ln>
                <a:solidFill>
                  <a:schemeClr val="bg1"/>
                </a:solidFill>
                <a:effectLst/>
                <a:uFillTx/>
                <a:latin typeface="微软雅黑"/>
                <a:ea typeface="微软雅黑"/>
                <a:cs typeface="微软雅黑"/>
                <a:sym typeface="微软雅黑"/>
              </a:rPr>
              <a:t>●</a:t>
            </a:r>
            <a:r>
              <a:rPr kumimoji="0" lang="en-US" altLang="zh-CN" sz="1400" b="0" i="0" u="none" strike="noStrike" cap="none" spc="0" normalizeH="0" baseline="0" dirty="0">
                <a:ln>
                  <a:noFill/>
                </a:ln>
                <a:solidFill>
                  <a:schemeClr val="bg1"/>
                </a:solidFill>
                <a:effectLst/>
                <a:uFillTx/>
                <a:latin typeface="微软雅黑"/>
                <a:ea typeface="微软雅黑"/>
                <a:cs typeface="微软雅黑"/>
                <a:sym typeface="微软雅黑"/>
              </a:rPr>
              <a:t> </a:t>
            </a:r>
            <a:r>
              <a:rPr kumimoji="0" lang="zh-CN" altLang="en-US" sz="1700" b="0" i="0" u="none" strike="noStrike" cap="none" spc="0" normalizeH="0" baseline="0" dirty="0">
                <a:ln>
                  <a:noFill/>
                </a:ln>
                <a:solidFill>
                  <a:schemeClr val="bg1"/>
                </a:solidFill>
                <a:effectLst/>
                <a:uFillTx/>
                <a:latin typeface="微软雅黑"/>
                <a:ea typeface="微软雅黑"/>
                <a:cs typeface="微软雅黑"/>
                <a:sym typeface="微软雅黑"/>
              </a:rPr>
              <a:t>领先的企业级</a:t>
            </a:r>
            <a:r>
              <a:rPr kumimoji="0" lang="en-US" altLang="zh-CN" sz="1700" b="0" i="0" u="none" strike="noStrike" cap="none" spc="0" normalizeH="0" baseline="0" dirty="0">
                <a:ln>
                  <a:noFill/>
                </a:ln>
                <a:solidFill>
                  <a:schemeClr val="bg1"/>
                </a:solidFill>
                <a:effectLst/>
                <a:uFillTx/>
                <a:latin typeface="微软雅黑"/>
                <a:ea typeface="微软雅黑"/>
                <a:cs typeface="微软雅黑"/>
                <a:sym typeface="微软雅黑"/>
              </a:rPr>
              <a:t>Web</a:t>
            </a:r>
            <a:r>
              <a:rPr kumimoji="0" lang="zh-CN" altLang="en-US" sz="1700" b="0" i="0" u="none" strike="noStrike" cap="none" spc="0" normalizeH="0" baseline="0" dirty="0">
                <a:ln>
                  <a:noFill/>
                </a:ln>
                <a:solidFill>
                  <a:schemeClr val="bg1"/>
                </a:solidFill>
                <a:effectLst/>
                <a:uFillTx/>
                <a:latin typeface="微软雅黑"/>
                <a:ea typeface="微软雅黑"/>
                <a:cs typeface="微软雅黑"/>
                <a:sym typeface="微软雅黑"/>
              </a:rPr>
              <a:t>报表工具</a:t>
            </a:r>
          </a:p>
        </p:txBody>
      </p:sp>
      <p:sp>
        <p:nvSpPr>
          <p:cNvPr id="12" name="文本框 11">
            <a:extLst>
              <a:ext uri="{FF2B5EF4-FFF2-40B4-BE49-F238E27FC236}">
                <a16:creationId xmlns:a16="http://schemas.microsoft.com/office/drawing/2014/main" id="{BBF4B053-9F23-41F2-9906-66E76D6465F9}"/>
              </a:ext>
            </a:extLst>
          </p:cNvPr>
          <p:cNvSpPr txBox="1"/>
          <p:nvPr userDrawn="1"/>
        </p:nvSpPr>
        <p:spPr>
          <a:xfrm>
            <a:off x="2983405" y="2453007"/>
            <a:ext cx="6293946" cy="24468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nSpc>
                <a:spcPct val="150000"/>
              </a:lnSpc>
            </a:pPr>
            <a:r>
              <a:rPr kumimoji="0" lang="zh-CN" altLang="en-US" sz="1700" b="0" i="0" u="none" strike="noStrike" cap="none" spc="0" normalizeH="0" baseline="0" dirty="0">
                <a:ln>
                  <a:noFill/>
                </a:ln>
                <a:solidFill>
                  <a:schemeClr val="bg1"/>
                </a:solidFill>
                <a:effectLst/>
                <a:uFillTx/>
                <a:latin typeface="微软雅黑"/>
                <a:ea typeface="微软雅黑"/>
                <a:cs typeface="微软雅黑"/>
                <a:sym typeface="微软雅黑"/>
              </a:rPr>
              <a:t>文档：</a:t>
            </a:r>
            <a:r>
              <a:rPr kumimoji="0" lang="en-US" altLang="zh-CN" sz="1700" b="0" i="0" u="none" strike="noStrike" cap="none" spc="0" normalizeH="0" baseline="0" dirty="0">
                <a:ln>
                  <a:noFill/>
                </a:ln>
                <a:solidFill>
                  <a:schemeClr val="bg1"/>
                </a:solidFill>
                <a:effectLst/>
                <a:uFillTx/>
                <a:latin typeface="微软雅黑"/>
                <a:ea typeface="微软雅黑"/>
                <a:cs typeface="微软雅黑"/>
                <a:sym typeface="微软雅黑"/>
              </a:rPr>
              <a:t>https://help.finereport.com/</a:t>
            </a:r>
          </a:p>
          <a:p>
            <a:pPr>
              <a:lnSpc>
                <a:spcPct val="150000"/>
              </a:lnSpc>
            </a:pPr>
            <a:r>
              <a:rPr kumimoji="0" lang="zh-CN" altLang="en-US" sz="1700" b="0" i="0" u="none" strike="noStrike" cap="none" spc="0" normalizeH="0" baseline="0" dirty="0">
                <a:ln>
                  <a:noFill/>
                </a:ln>
                <a:solidFill>
                  <a:schemeClr val="bg1"/>
                </a:solidFill>
                <a:effectLst/>
                <a:uFillTx/>
                <a:latin typeface="微软雅黑"/>
                <a:ea typeface="微软雅黑"/>
                <a:cs typeface="微软雅黑"/>
                <a:sym typeface="微软雅黑"/>
              </a:rPr>
              <a:t>论坛：</a:t>
            </a:r>
            <a:r>
              <a:rPr kumimoji="0" lang="en-US" altLang="zh-CN" sz="1700" b="0" i="0" u="none" strike="noStrike" cap="none" spc="0" normalizeH="0" baseline="0" dirty="0">
                <a:ln>
                  <a:noFill/>
                </a:ln>
                <a:solidFill>
                  <a:schemeClr val="bg1"/>
                </a:solidFill>
                <a:effectLst/>
                <a:uFillTx/>
                <a:latin typeface="微软雅黑"/>
                <a:ea typeface="微软雅黑"/>
                <a:cs typeface="微软雅黑"/>
                <a:sym typeface="微软雅黑"/>
              </a:rPr>
              <a:t>http://bbs.fanruan.com/</a:t>
            </a:r>
          </a:p>
          <a:p>
            <a:pPr>
              <a:lnSpc>
                <a:spcPct val="150000"/>
              </a:lnSpc>
            </a:pPr>
            <a:r>
              <a:rPr kumimoji="0" lang="en-US" altLang="zh-CN" sz="1700" b="0" i="0" u="none" strike="noStrike" cap="none" spc="0" normalizeH="0" baseline="0" dirty="0">
                <a:ln>
                  <a:noFill/>
                </a:ln>
                <a:solidFill>
                  <a:schemeClr val="bg1"/>
                </a:solidFill>
                <a:effectLst/>
                <a:uFillTx/>
                <a:latin typeface="微软雅黑"/>
                <a:ea typeface="微软雅黑"/>
                <a:cs typeface="微软雅黑"/>
                <a:sym typeface="微软雅黑"/>
              </a:rPr>
              <a:t>QQ </a:t>
            </a:r>
            <a:r>
              <a:rPr kumimoji="0" lang="zh-CN" altLang="en-US" sz="1700" b="0" i="0" u="none" strike="noStrike" cap="none" spc="0" normalizeH="0" baseline="0" dirty="0">
                <a:ln>
                  <a:noFill/>
                </a:ln>
                <a:solidFill>
                  <a:schemeClr val="bg1"/>
                </a:solidFill>
                <a:effectLst/>
                <a:uFillTx/>
                <a:latin typeface="微软雅黑"/>
                <a:ea typeface="微软雅黑"/>
                <a:cs typeface="微软雅黑"/>
                <a:sym typeface="微软雅黑"/>
              </a:rPr>
              <a:t>：</a:t>
            </a:r>
            <a:r>
              <a:rPr kumimoji="0" lang="en-US" altLang="zh-CN" sz="1700" b="0" i="0" u="none" strike="noStrike" cap="none" spc="0" normalizeH="0" baseline="0" dirty="0">
                <a:ln>
                  <a:noFill/>
                </a:ln>
                <a:solidFill>
                  <a:schemeClr val="bg1"/>
                </a:solidFill>
                <a:effectLst/>
                <a:uFillTx/>
                <a:latin typeface="微软雅黑"/>
                <a:ea typeface="微软雅黑"/>
                <a:cs typeface="微软雅黑"/>
                <a:sym typeface="微软雅黑"/>
              </a:rPr>
              <a:t>800049425 </a:t>
            </a:r>
          </a:p>
          <a:p>
            <a:pPr>
              <a:lnSpc>
                <a:spcPct val="150000"/>
              </a:lnSpc>
            </a:pPr>
            <a:r>
              <a:rPr kumimoji="0" lang="zh-CN" altLang="en-US" sz="1700" b="0" i="0" u="none" strike="noStrike" cap="none" spc="0" normalizeH="0" baseline="0" dirty="0">
                <a:ln>
                  <a:noFill/>
                </a:ln>
                <a:solidFill>
                  <a:schemeClr val="bg1"/>
                </a:solidFill>
                <a:effectLst/>
                <a:uFillTx/>
                <a:latin typeface="微软雅黑"/>
                <a:ea typeface="微软雅黑"/>
                <a:cs typeface="微软雅黑"/>
                <a:sym typeface="微软雅黑"/>
              </a:rPr>
              <a:t>电话：</a:t>
            </a:r>
            <a:r>
              <a:rPr kumimoji="0" lang="en-US" altLang="zh-CN" sz="1700" b="0" i="0" u="none" strike="noStrike" cap="none" spc="0" normalizeH="0" baseline="0" dirty="0">
                <a:ln>
                  <a:noFill/>
                </a:ln>
                <a:solidFill>
                  <a:schemeClr val="bg1"/>
                </a:solidFill>
                <a:effectLst/>
                <a:uFillTx/>
                <a:latin typeface="微软雅黑"/>
                <a:ea typeface="微软雅黑"/>
                <a:cs typeface="微软雅黑"/>
                <a:sym typeface="微软雅黑"/>
              </a:rPr>
              <a:t>400-811-8890 </a:t>
            </a:r>
          </a:p>
          <a:p>
            <a:pPr>
              <a:lnSpc>
                <a:spcPct val="150000"/>
              </a:lnSpc>
            </a:pPr>
            <a:r>
              <a:rPr kumimoji="0" lang="zh-CN" altLang="en-US" sz="1700" b="0" i="0" u="none" strike="noStrike" cap="none" spc="0" normalizeH="0" baseline="0" dirty="0">
                <a:ln>
                  <a:noFill/>
                </a:ln>
                <a:solidFill>
                  <a:schemeClr val="bg1"/>
                </a:solidFill>
                <a:effectLst/>
                <a:uFillTx/>
                <a:latin typeface="微软雅黑"/>
                <a:ea typeface="微软雅黑"/>
                <a:cs typeface="微软雅黑"/>
                <a:sym typeface="微软雅黑"/>
              </a:rPr>
              <a:t>邮箱：</a:t>
            </a:r>
            <a:r>
              <a:rPr kumimoji="0" lang="en-US" altLang="zh-CN" sz="1700" b="0" i="0" u="none" strike="noStrike" cap="none" spc="0" normalizeH="0" baseline="0" dirty="0">
                <a:ln>
                  <a:noFill/>
                </a:ln>
                <a:solidFill>
                  <a:schemeClr val="bg1"/>
                </a:solidFill>
                <a:effectLst/>
                <a:uFillTx/>
                <a:latin typeface="微软雅黑"/>
                <a:ea typeface="微软雅黑"/>
                <a:cs typeface="微软雅黑"/>
                <a:sym typeface="微软雅黑"/>
              </a:rPr>
              <a:t>support@fanruan.com</a:t>
            </a:r>
          </a:p>
          <a:p>
            <a:pPr>
              <a:lnSpc>
                <a:spcPct val="150000"/>
              </a:lnSpc>
            </a:pPr>
            <a:r>
              <a:rPr kumimoji="0" lang="zh-CN" altLang="en-US" sz="1700" b="0" i="0" u="none" strike="noStrike" cap="none" spc="0" normalizeH="0" baseline="0" dirty="0">
                <a:ln>
                  <a:noFill/>
                </a:ln>
                <a:solidFill>
                  <a:schemeClr val="bg1"/>
                </a:solidFill>
                <a:effectLst/>
                <a:uFillTx/>
                <a:latin typeface="微软雅黑"/>
                <a:ea typeface="微软雅黑"/>
                <a:cs typeface="微软雅黑"/>
                <a:sym typeface="微软雅黑"/>
              </a:rPr>
              <a:t>地址：江苏省无锡市锡山区丹山路</a:t>
            </a:r>
            <a:r>
              <a:rPr kumimoji="0" lang="en-US" altLang="zh-CN" sz="1700" b="0" i="0" u="none" strike="noStrike" cap="none" spc="0" normalizeH="0" baseline="0" dirty="0">
                <a:ln>
                  <a:noFill/>
                </a:ln>
                <a:solidFill>
                  <a:schemeClr val="bg1"/>
                </a:solidFill>
                <a:effectLst/>
                <a:uFillTx/>
                <a:latin typeface="微软雅黑"/>
                <a:ea typeface="微软雅黑"/>
                <a:cs typeface="微软雅黑"/>
                <a:sym typeface="微软雅黑"/>
              </a:rPr>
              <a:t>66</a:t>
            </a:r>
            <a:r>
              <a:rPr kumimoji="0" lang="zh-CN" altLang="en-US" sz="1700" b="0" i="0" u="none" strike="noStrike" cap="none" spc="0" normalizeH="0" baseline="0" dirty="0">
                <a:ln>
                  <a:noFill/>
                </a:ln>
                <a:solidFill>
                  <a:schemeClr val="bg1"/>
                </a:solidFill>
                <a:effectLst/>
                <a:uFillTx/>
                <a:latin typeface="微软雅黑"/>
                <a:ea typeface="微软雅黑"/>
                <a:cs typeface="微软雅黑"/>
                <a:sym typeface="微软雅黑"/>
              </a:rPr>
              <a:t>号兖矿信达大厦</a:t>
            </a:r>
            <a:r>
              <a:rPr kumimoji="0" lang="en-US" altLang="zh-CN" sz="1700" b="0" i="0" u="none" strike="noStrike" cap="none" spc="0" normalizeH="0" baseline="0" dirty="0">
                <a:ln>
                  <a:noFill/>
                </a:ln>
                <a:solidFill>
                  <a:schemeClr val="bg1"/>
                </a:solidFill>
                <a:effectLst/>
                <a:uFillTx/>
                <a:latin typeface="微软雅黑"/>
                <a:ea typeface="微软雅黑"/>
                <a:cs typeface="微软雅黑"/>
                <a:sym typeface="微软雅黑"/>
              </a:rPr>
              <a:t>2/3/4/5</a:t>
            </a:r>
            <a:r>
              <a:rPr kumimoji="0" lang="zh-CN" altLang="en-US" sz="1700" b="0" i="0" u="none" strike="noStrike" cap="none" spc="0" normalizeH="0" baseline="0" dirty="0">
                <a:ln>
                  <a:noFill/>
                </a:ln>
                <a:solidFill>
                  <a:schemeClr val="bg1"/>
                </a:solidFill>
                <a:effectLst/>
                <a:uFillTx/>
                <a:latin typeface="微软雅黑"/>
                <a:ea typeface="微软雅黑"/>
                <a:cs typeface="微软雅黑"/>
                <a:sym typeface="微软雅黑"/>
              </a:rPr>
              <a:t>层</a:t>
            </a:r>
            <a:endParaRPr kumimoji="0" lang="en-US" altLang="zh-CN" sz="1700" b="0" i="0" u="none" strike="noStrike" cap="none" spc="0" normalizeH="0" baseline="0" dirty="0">
              <a:ln>
                <a:noFill/>
              </a:ln>
              <a:solidFill>
                <a:schemeClr val="bg1"/>
              </a:solidFill>
              <a:effectLst/>
              <a:uFillTx/>
              <a:latin typeface="微软雅黑"/>
              <a:ea typeface="微软雅黑"/>
              <a:cs typeface="微软雅黑"/>
              <a:sym typeface="微软雅黑"/>
            </a:endParaRPr>
          </a:p>
        </p:txBody>
      </p:sp>
      <p:cxnSp>
        <p:nvCxnSpPr>
          <p:cNvPr id="13" name="直接连接符 12">
            <a:extLst>
              <a:ext uri="{FF2B5EF4-FFF2-40B4-BE49-F238E27FC236}">
                <a16:creationId xmlns:a16="http://schemas.microsoft.com/office/drawing/2014/main" id="{CD5EF048-8B98-445B-8840-9CF904CA9795}"/>
              </a:ext>
            </a:extLst>
          </p:cNvPr>
          <p:cNvCxnSpPr/>
          <p:nvPr userDrawn="1"/>
        </p:nvCxnSpPr>
        <p:spPr>
          <a:xfrm>
            <a:off x="3076575" y="2162175"/>
            <a:ext cx="6200775" cy="0"/>
          </a:xfrm>
          <a:prstGeom prst="line">
            <a:avLst/>
          </a:prstGeom>
          <a:no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cxn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节标题">
    <p:spTree>
      <p:nvGrpSpPr>
        <p:cNvPr id="1" name=""/>
        <p:cNvGrpSpPr/>
        <p:nvPr/>
      </p:nvGrpSpPr>
      <p:grpSpPr>
        <a:xfrm>
          <a:off x="0" y="0"/>
          <a:ext cx="0" cy="0"/>
          <a:chOff x="0" y="0"/>
          <a:chExt cx="0" cy="0"/>
        </a:xfrm>
      </p:grpSpPr>
      <p:sp>
        <p:nvSpPr>
          <p:cNvPr id="60" name="Shape 60"/>
          <p:cNvSpPr>
            <a:spLocks noGrp="1"/>
          </p:cNvSpPr>
          <p:nvPr>
            <p:ph type="title"/>
          </p:nvPr>
        </p:nvSpPr>
        <p:spPr>
          <a:xfrm>
            <a:off x="831850" y="1709738"/>
            <a:ext cx="10515600" cy="2852737"/>
          </a:xfrm>
          <a:prstGeom prst="rect">
            <a:avLst/>
          </a:prstGeom>
        </p:spPr>
        <p:txBody>
          <a:bodyPr anchor="b"/>
          <a:lstStyle>
            <a:lvl1pPr>
              <a:defRPr sz="6000"/>
            </a:lvl1pPr>
          </a:lstStyle>
          <a:p>
            <a:r>
              <a:t>标题文本</a:t>
            </a:r>
          </a:p>
        </p:txBody>
      </p:sp>
      <p:sp>
        <p:nvSpPr>
          <p:cNvPr id="61" name="Shape 61"/>
          <p:cNvSpPr>
            <a:spLocks noGrp="1"/>
          </p:cNvSpPr>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正文级别 1</a:t>
            </a:r>
          </a:p>
          <a:p>
            <a:pPr lvl="1"/>
            <a:r>
              <a:t>正文级别 2</a:t>
            </a:r>
          </a:p>
          <a:p>
            <a:pPr lvl="2"/>
            <a:r>
              <a:t>正文级别 3</a:t>
            </a:r>
          </a:p>
          <a:p>
            <a:pPr lvl="3"/>
            <a:r>
              <a:t>正文级别 4</a:t>
            </a:r>
          </a:p>
          <a:p>
            <a:pPr lvl="4"/>
            <a:r>
              <a:t>正文级别 5</a:t>
            </a:r>
          </a:p>
        </p:txBody>
      </p:sp>
      <p:sp>
        <p:nvSpPr>
          <p:cNvPr id="62" name="Shape 62"/>
          <p:cNvSpPr>
            <a:spLocks noGrp="1"/>
          </p:cNvSpPr>
          <p:nvPr>
            <p:ph type="sldNum" sz="quarter" idx="2"/>
          </p:nvPr>
        </p:nvSpPr>
        <p:spPr>
          <a:xfrm>
            <a:off x="11080144" y="6404292"/>
            <a:ext cx="273657" cy="269241"/>
          </a:xfrm>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两栏内容">
    <p:spTree>
      <p:nvGrpSpPr>
        <p:cNvPr id="1" name=""/>
        <p:cNvGrpSpPr/>
        <p:nvPr/>
      </p:nvGrpSpPr>
      <p:grpSpPr>
        <a:xfrm>
          <a:off x="0" y="0"/>
          <a:ext cx="0" cy="0"/>
          <a:chOff x="0" y="0"/>
          <a:chExt cx="0" cy="0"/>
        </a:xfrm>
      </p:grpSpPr>
      <p:sp>
        <p:nvSpPr>
          <p:cNvPr id="69" name="Shape 69"/>
          <p:cNvSpPr>
            <a:spLocks noGrp="1"/>
          </p:cNvSpPr>
          <p:nvPr>
            <p:ph type="title"/>
          </p:nvPr>
        </p:nvSpPr>
        <p:spPr>
          <a:xfrm>
            <a:off x="838200" y="365125"/>
            <a:ext cx="10515600" cy="1325563"/>
          </a:xfrm>
          <a:prstGeom prst="rect">
            <a:avLst/>
          </a:prstGeom>
        </p:spPr>
        <p:txBody>
          <a:bodyPr/>
          <a:lstStyle/>
          <a:p>
            <a:r>
              <a:t>标题文本</a:t>
            </a:r>
          </a:p>
        </p:txBody>
      </p:sp>
      <p:sp>
        <p:nvSpPr>
          <p:cNvPr id="70" name="Shape 70"/>
          <p:cNvSpPr>
            <a:spLocks noGrp="1"/>
          </p:cNvSpPr>
          <p:nvPr>
            <p:ph type="body" sz="half" idx="1"/>
          </p:nvPr>
        </p:nvSpPr>
        <p:spPr>
          <a:xfrm>
            <a:off x="838200" y="1825625"/>
            <a:ext cx="5181600" cy="4351338"/>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1" name="Shape 71"/>
          <p:cNvSpPr>
            <a:spLocks noGrp="1"/>
          </p:cNvSpPr>
          <p:nvPr>
            <p:ph type="sldNum" sz="quarter" idx="2"/>
          </p:nvPr>
        </p:nvSpPr>
        <p:spPr>
          <a:xfrm>
            <a:off x="11080144" y="6404292"/>
            <a:ext cx="273657" cy="269241"/>
          </a:xfrm>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比较">
    <p:spTree>
      <p:nvGrpSpPr>
        <p:cNvPr id="1" name=""/>
        <p:cNvGrpSpPr/>
        <p:nvPr/>
      </p:nvGrpSpPr>
      <p:grpSpPr>
        <a:xfrm>
          <a:off x="0" y="0"/>
          <a:ext cx="0" cy="0"/>
          <a:chOff x="0" y="0"/>
          <a:chExt cx="0" cy="0"/>
        </a:xfrm>
      </p:grpSpPr>
      <p:sp>
        <p:nvSpPr>
          <p:cNvPr id="78" name="Shape 78"/>
          <p:cNvSpPr>
            <a:spLocks noGrp="1"/>
          </p:cNvSpPr>
          <p:nvPr>
            <p:ph type="title"/>
          </p:nvPr>
        </p:nvSpPr>
        <p:spPr>
          <a:xfrm>
            <a:off x="839787" y="365125"/>
            <a:ext cx="10515601" cy="1325563"/>
          </a:xfrm>
          <a:prstGeom prst="rect">
            <a:avLst/>
          </a:prstGeom>
        </p:spPr>
        <p:txBody>
          <a:bodyPr/>
          <a:lstStyle/>
          <a:p>
            <a:r>
              <a:t>标题文本</a:t>
            </a:r>
          </a:p>
        </p:txBody>
      </p:sp>
      <p:sp>
        <p:nvSpPr>
          <p:cNvPr id="79" name="Shape 79"/>
          <p:cNvSpPr>
            <a:spLocks noGrp="1"/>
          </p:cNvSpPr>
          <p:nvPr>
            <p:ph type="body" sz="quarter" idx="1"/>
          </p:nvPr>
        </p:nvSpPr>
        <p:spPr>
          <a:xfrm>
            <a:off x="839787" y="1681163"/>
            <a:ext cx="5157789"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正文级别 1</a:t>
            </a:r>
          </a:p>
          <a:p>
            <a:pPr lvl="1"/>
            <a:r>
              <a:t>正文级别 2</a:t>
            </a:r>
          </a:p>
          <a:p>
            <a:pPr lvl="2"/>
            <a:r>
              <a:t>正文级别 3</a:t>
            </a:r>
          </a:p>
          <a:p>
            <a:pPr lvl="3"/>
            <a:r>
              <a:t>正文级别 4</a:t>
            </a:r>
          </a:p>
          <a:p>
            <a:pPr lvl="4"/>
            <a:r>
              <a:t>正文级别 5</a:t>
            </a:r>
          </a:p>
        </p:txBody>
      </p:sp>
      <p:sp>
        <p:nvSpPr>
          <p:cNvPr id="80" name="Shape 80"/>
          <p:cNvSpPr>
            <a:spLocks noGrp="1"/>
          </p:cNvSpPr>
          <p:nvPr>
            <p:ph type="body" sz="quarter" idx="13"/>
          </p:nvPr>
        </p:nvSpPr>
        <p:spPr>
          <a:xfrm>
            <a:off x="6172200" y="1681163"/>
            <a:ext cx="5183188" cy="823913"/>
          </a:xfrm>
          <a:prstGeom prst="rect">
            <a:avLst/>
          </a:prstGeom>
        </p:spPr>
        <p:txBody>
          <a:bodyPr anchor="b"/>
          <a:lstStyle/>
          <a:p>
            <a:pPr marL="0" indent="0">
              <a:buSzTx/>
              <a:buFontTx/>
              <a:buNone/>
              <a:defRPr sz="2400" b="1"/>
            </a:pPr>
            <a:endParaRPr/>
          </a:p>
        </p:txBody>
      </p:sp>
      <p:sp>
        <p:nvSpPr>
          <p:cNvPr id="81" name="Shape 81"/>
          <p:cNvSpPr>
            <a:spLocks noGrp="1"/>
          </p:cNvSpPr>
          <p:nvPr>
            <p:ph type="sldNum" sz="quarter" idx="2"/>
          </p:nvPr>
        </p:nvSpPr>
        <p:spPr>
          <a:xfrm>
            <a:off x="11080144" y="6404292"/>
            <a:ext cx="273657" cy="269241"/>
          </a:xfrm>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仅标题">
    <p:spTree>
      <p:nvGrpSpPr>
        <p:cNvPr id="1" name=""/>
        <p:cNvGrpSpPr/>
        <p:nvPr/>
      </p:nvGrpSpPr>
      <p:grpSpPr>
        <a:xfrm>
          <a:off x="0" y="0"/>
          <a:ext cx="0" cy="0"/>
          <a:chOff x="0" y="0"/>
          <a:chExt cx="0" cy="0"/>
        </a:xfrm>
      </p:grpSpPr>
      <p:sp>
        <p:nvSpPr>
          <p:cNvPr id="88" name="Shape 88"/>
          <p:cNvSpPr>
            <a:spLocks noGrp="1"/>
          </p:cNvSpPr>
          <p:nvPr>
            <p:ph type="title"/>
          </p:nvPr>
        </p:nvSpPr>
        <p:spPr>
          <a:xfrm>
            <a:off x="838200" y="365125"/>
            <a:ext cx="10515600" cy="1325563"/>
          </a:xfrm>
          <a:prstGeom prst="rect">
            <a:avLst/>
          </a:prstGeom>
        </p:spPr>
        <p:txBody>
          <a:bodyPr/>
          <a:lstStyle/>
          <a:p>
            <a:r>
              <a:t>标题文本</a:t>
            </a:r>
          </a:p>
        </p:txBody>
      </p:sp>
      <p:sp>
        <p:nvSpPr>
          <p:cNvPr id="89" name="Shape 89"/>
          <p:cNvSpPr>
            <a:spLocks noGrp="1"/>
          </p:cNvSpPr>
          <p:nvPr>
            <p:ph type="sldNum" sz="quarter" idx="2"/>
          </p:nvPr>
        </p:nvSpPr>
        <p:spPr>
          <a:xfrm>
            <a:off x="11080144" y="6404292"/>
            <a:ext cx="273657" cy="269241"/>
          </a:xfrm>
          <a:prstGeom prst="rect">
            <a:avLst/>
          </a:prstGeom>
        </p:spPr>
        <p:txBody>
          <a:bodyPr/>
          <a:lstStyle/>
          <a:p>
            <a:fld id="{86CB4B4D-7CA3-9044-876B-883B54F8677D}" type="slidenum">
              <a:r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1.jpeg"/>
          <p:cNvPicPr>
            <a:picLocks noChangeAspect="1"/>
          </p:cNvPicPr>
          <p:nvPr/>
        </p:nvPicPr>
        <p:blipFill>
          <a:blip r:embed="rId22"/>
          <a:stretch>
            <a:fillRect/>
          </a:stretch>
        </p:blipFill>
        <p:spPr>
          <a:xfrm>
            <a:off x="0" y="0"/>
            <a:ext cx="12192000" cy="6858000"/>
          </a:xfrm>
          <a:prstGeom prst="rect">
            <a:avLst/>
          </a:prstGeom>
          <a:ln w="12700">
            <a:miter lim="400000"/>
          </a:ln>
        </p:spPr>
      </p:pic>
      <p:pic>
        <p:nvPicPr>
          <p:cNvPr id="3" name="image2.png"/>
          <p:cNvPicPr>
            <a:picLocks noChangeAspect="1"/>
          </p:cNvPicPr>
          <p:nvPr/>
        </p:nvPicPr>
        <p:blipFill>
          <a:blip r:embed="rId23"/>
          <a:stretch>
            <a:fillRect/>
          </a:stretch>
        </p:blipFill>
        <p:spPr>
          <a:xfrm>
            <a:off x="10794196" y="6109853"/>
            <a:ext cx="1245601" cy="622802"/>
          </a:xfrm>
          <a:prstGeom prst="rect">
            <a:avLst/>
          </a:prstGeom>
          <a:ln w="12700">
            <a:miter lim="400000"/>
          </a:ln>
        </p:spPr>
      </p:pic>
      <p:sp>
        <p:nvSpPr>
          <p:cNvPr id="4" name="Shape 4"/>
          <p:cNvSpPr>
            <a:spLocks noGrp="1"/>
          </p:cNvSpPr>
          <p:nvPr>
            <p:ph type="title"/>
          </p:nvPr>
        </p:nvSpPr>
        <p:spPr>
          <a:xfrm>
            <a:off x="609600" y="92074"/>
            <a:ext cx="10972800" cy="150812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normAutofit/>
          </a:bodyPr>
          <a:lstStyle/>
          <a:p>
            <a:r>
              <a:t>标题文本</a:t>
            </a:r>
          </a:p>
        </p:txBody>
      </p:sp>
      <p:sp>
        <p:nvSpPr>
          <p:cNvPr id="5" name="Shape 5"/>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val="1"/>
            </a:ext>
          </a:extLst>
        </p:spPr>
        <p:txBody>
          <a:bodyPr lIns="45719" rIns="45719">
            <a:normAutofit/>
          </a:bodyPr>
          <a:lstStyle/>
          <a:p>
            <a:r>
              <a:t>正文级别 1</a:t>
            </a:r>
          </a:p>
          <a:p>
            <a:pPr lvl="1"/>
            <a:r>
              <a:t>正文级别 2</a:t>
            </a:r>
          </a:p>
          <a:p>
            <a:pPr lvl="2"/>
            <a:r>
              <a:t>正文级别 3</a:t>
            </a:r>
          </a:p>
          <a:p>
            <a:pPr lvl="3"/>
            <a:r>
              <a:t>正文级别 4</a:t>
            </a:r>
          </a:p>
          <a:p>
            <a:pPr lvl="4"/>
            <a:r>
              <a:t>正文级别 5</a:t>
            </a:r>
          </a:p>
        </p:txBody>
      </p:sp>
      <p:sp>
        <p:nvSpPr>
          <p:cNvPr id="6" name="Shape 6"/>
          <p:cNvSpPr>
            <a:spLocks noGrp="1"/>
          </p:cNvSpPr>
          <p:nvPr>
            <p:ph type="sldNum" sz="quarter" idx="2"/>
          </p:nvPr>
        </p:nvSpPr>
        <p:spPr>
          <a:xfrm>
            <a:off x="5892800" y="6172200"/>
            <a:ext cx="2844800" cy="368301"/>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r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7" r:id="rId18"/>
    <p:sldLayoutId id="2147483668" r:id="rId19"/>
    <p:sldLayoutId id="2147483669" r:id="rId20"/>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微软雅黑"/>
          <a:ea typeface="微软雅黑"/>
          <a:cs typeface="微软雅黑"/>
          <a:sym typeface="微软雅黑"/>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微软雅黑"/>
          <a:ea typeface="微软雅黑"/>
          <a:cs typeface="微软雅黑"/>
          <a:sym typeface="微软雅黑"/>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微软雅黑"/>
          <a:ea typeface="微软雅黑"/>
          <a:cs typeface="微软雅黑"/>
          <a:sym typeface="微软雅黑"/>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微软雅黑"/>
          <a:ea typeface="微软雅黑"/>
          <a:cs typeface="微软雅黑"/>
          <a:sym typeface="微软雅黑"/>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微软雅黑"/>
          <a:ea typeface="微软雅黑"/>
          <a:cs typeface="微软雅黑"/>
          <a:sym typeface="微软雅黑"/>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微软雅黑"/>
          <a:ea typeface="微软雅黑"/>
          <a:cs typeface="微软雅黑"/>
          <a:sym typeface="微软雅黑"/>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微软雅黑"/>
          <a:ea typeface="微软雅黑"/>
          <a:cs typeface="微软雅黑"/>
          <a:sym typeface="微软雅黑"/>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微软雅黑"/>
          <a:ea typeface="微软雅黑"/>
          <a:cs typeface="微软雅黑"/>
          <a:sym typeface="微软雅黑"/>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微软雅黑"/>
          <a:ea typeface="微软雅黑"/>
          <a:cs typeface="微软雅黑"/>
          <a:sym typeface="微软雅黑"/>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微软雅黑"/>
          <a:ea typeface="微软雅黑"/>
          <a:cs typeface="微软雅黑"/>
          <a:sym typeface="微软雅黑"/>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微软雅黑"/>
          <a:ea typeface="微软雅黑"/>
          <a:cs typeface="微软雅黑"/>
          <a:sym typeface="微软雅黑"/>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微软雅黑"/>
          <a:ea typeface="微软雅黑"/>
          <a:cs typeface="微软雅黑"/>
          <a:sym typeface="微软雅黑"/>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微软雅黑"/>
          <a:ea typeface="微软雅黑"/>
          <a:cs typeface="微软雅黑"/>
          <a:sym typeface="微软雅黑"/>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微软雅黑"/>
          <a:ea typeface="微软雅黑"/>
          <a:cs typeface="微软雅黑"/>
          <a:sym typeface="微软雅黑"/>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微软雅黑"/>
          <a:ea typeface="微软雅黑"/>
          <a:cs typeface="微软雅黑"/>
          <a:sym typeface="微软雅黑"/>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微软雅黑"/>
          <a:ea typeface="微软雅黑"/>
          <a:cs typeface="微软雅黑"/>
          <a:sym typeface="微软雅黑"/>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微软雅黑"/>
          <a:ea typeface="微软雅黑"/>
          <a:cs typeface="微软雅黑"/>
          <a:sym typeface="微软雅黑"/>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微软雅黑"/>
          <a:ea typeface="微软雅黑"/>
          <a:cs typeface="微软雅黑"/>
          <a:sym typeface="微软雅黑"/>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微软雅黑"/>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微软雅黑"/>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微软雅黑"/>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微软雅黑"/>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微软雅黑"/>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微软雅黑"/>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微软雅黑"/>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微软雅黑"/>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微软雅黑"/>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10.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9.png"/><Relationship Id="rId5" Type="http://schemas.openxmlformats.org/officeDocument/2006/relationships/slideLayout" Target="../slideLayouts/slideLayout3.xml"/><Relationship Id="rId4" Type="http://schemas.openxmlformats.org/officeDocument/2006/relationships/tags" Target="../tags/tag4.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7.xml"/><Relationship Id="rId7" Type="http://schemas.openxmlformats.org/officeDocument/2006/relationships/image" Target="../media/image11.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1.xml"/><Relationship Id="rId5" Type="http://schemas.openxmlformats.org/officeDocument/2006/relationships/slideLayout" Target="../slideLayouts/slideLayout3.xml"/><Relationship Id="rId4" Type="http://schemas.openxmlformats.org/officeDocument/2006/relationships/tags" Target="../tags/tag8.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11.xml"/><Relationship Id="rId7" Type="http://schemas.openxmlformats.org/officeDocument/2006/relationships/image" Target="../media/image11.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tags" Target="../tags/tag12.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15.xml"/><Relationship Id="rId7" Type="http://schemas.openxmlformats.org/officeDocument/2006/relationships/image" Target="../media/image14.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3.xml"/><Relationship Id="rId5" Type="http://schemas.openxmlformats.org/officeDocument/2006/relationships/slideLayout" Target="../slideLayouts/slideLayout3.xml"/><Relationship Id="rId4" Type="http://schemas.openxmlformats.org/officeDocument/2006/relationships/tags" Target="../tags/tag16.xml"/></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19.xml"/><Relationship Id="rId7" Type="http://schemas.openxmlformats.org/officeDocument/2006/relationships/image" Target="../media/image17.pn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16.png"/><Relationship Id="rId5" Type="http://schemas.openxmlformats.org/officeDocument/2006/relationships/slideLayout" Target="../slideLayouts/slideLayout3.xml"/><Relationship Id="rId4" Type="http://schemas.openxmlformats.org/officeDocument/2006/relationships/tags" Target="../tags/tag20.xml"/><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Shape 207"/>
          <p:cNvSpPr/>
          <p:nvPr/>
        </p:nvSpPr>
        <p:spPr>
          <a:xfrm>
            <a:off x="914398" y="1828799"/>
            <a:ext cx="4628829" cy="825419"/>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lnSpc>
                <a:spcPct val="150000"/>
              </a:lnSpc>
              <a:defRPr sz="3600" b="1">
                <a:solidFill>
                  <a:srgbClr val="FFFFFF"/>
                </a:solidFill>
              </a:defRPr>
            </a:lvl1pPr>
          </a:lstStyle>
          <a:p>
            <a:r>
              <a:rPr err="1"/>
              <a:t>FineReport</a:t>
            </a:r>
            <a:r>
              <a:rPr lang="en-US" altLang="zh-CN"/>
              <a:t> </a:t>
            </a:r>
            <a:r>
              <a:rPr lang="zh-CN" altLang="en-US"/>
              <a:t>新手入门</a:t>
            </a:r>
            <a:endParaRPr/>
          </a:p>
        </p:txBody>
      </p:sp>
      <p:sp>
        <p:nvSpPr>
          <p:cNvPr id="3" name="文本框 2">
            <a:extLst>
              <a:ext uri="{FF2B5EF4-FFF2-40B4-BE49-F238E27FC236}">
                <a16:creationId xmlns:a16="http://schemas.microsoft.com/office/drawing/2014/main" id="{A1418859-8AA0-4BDC-A0C1-09D8C31AD346}"/>
              </a:ext>
            </a:extLst>
          </p:cNvPr>
          <p:cNvSpPr txBox="1"/>
          <p:nvPr/>
        </p:nvSpPr>
        <p:spPr>
          <a:xfrm>
            <a:off x="914398" y="2891962"/>
            <a:ext cx="1066800"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altLang="zh-CN" sz="1800" b="0" i="0" u="none" strike="noStrike" cap="none" spc="0" normalizeH="0" baseline="0" dirty="0">
                <a:ln>
                  <a:noFill/>
                </a:ln>
                <a:solidFill>
                  <a:schemeClr val="bg1"/>
                </a:solidFill>
                <a:effectLst/>
                <a:uFillTx/>
                <a:latin typeface="微软雅黑"/>
                <a:ea typeface="微软雅黑"/>
                <a:cs typeface="微软雅黑"/>
                <a:sym typeface="微软雅黑"/>
              </a:rPr>
              <a:t>Leo.Tsai</a:t>
            </a:r>
            <a:endParaRPr kumimoji="0" lang="zh-CN" altLang="en-US" sz="1800" b="0" i="0" u="none" strike="noStrike" cap="none" spc="0" normalizeH="0" baseline="0" dirty="0">
              <a:ln>
                <a:noFill/>
              </a:ln>
              <a:solidFill>
                <a:schemeClr val="bg1"/>
              </a:solidFill>
              <a:effectLst/>
              <a:uFillTx/>
              <a:latin typeface="微软雅黑"/>
              <a:ea typeface="微软雅黑"/>
              <a:cs typeface="微软雅黑"/>
              <a:sym typeface="微软雅黑"/>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Shape 275"/>
          <p:cNvSpPr>
            <a:spLocks noGrp="1"/>
          </p:cNvSpPr>
          <p:nvPr>
            <p:ph type="title"/>
          </p:nvPr>
        </p:nvSpPr>
        <p:spPr>
          <a:xfrm>
            <a:off x="228600" y="327754"/>
            <a:ext cx="10515601" cy="396876"/>
          </a:xfrm>
          <a:prstGeom prst="rect">
            <a:avLst/>
          </a:prstGeom>
        </p:spPr>
        <p:txBody>
          <a:bodyPr>
            <a:normAutofit/>
          </a:bodyPr>
          <a:lstStyle>
            <a:lvl1pPr defTabSz="566927">
              <a:defRPr sz="1736"/>
            </a:lvl1pPr>
          </a:lstStyle>
          <a:p>
            <a:r>
              <a:rPr lang="en-US" altLang="zh-CN" sz="2000" dirty="0"/>
              <a:t>4. </a:t>
            </a:r>
            <a:r>
              <a:rPr lang="zh-CN" altLang="en-US" sz="2000" dirty="0"/>
              <a:t>动态格间运算</a:t>
            </a:r>
            <a:endParaRPr sz="2000" dirty="0"/>
          </a:p>
        </p:txBody>
      </p:sp>
      <p:sp>
        <p:nvSpPr>
          <p:cNvPr id="4" name="文本框 3">
            <a:extLst>
              <a:ext uri="{FF2B5EF4-FFF2-40B4-BE49-F238E27FC236}">
                <a16:creationId xmlns:a16="http://schemas.microsoft.com/office/drawing/2014/main" id="{04BF8B4F-0BCF-4C2F-B914-76AED6857637}"/>
              </a:ext>
            </a:extLst>
          </p:cNvPr>
          <p:cNvSpPr txBox="1"/>
          <p:nvPr/>
        </p:nvSpPr>
        <p:spPr>
          <a:xfrm>
            <a:off x="228600" y="890185"/>
            <a:ext cx="10979617"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zh-CN" altLang="en-US" sz="1400" b="1" dirty="0"/>
              <a:t>概念</a:t>
            </a:r>
            <a:r>
              <a:rPr lang="zh-CN" altLang="en-US" sz="1400" dirty="0"/>
              <a:t>：使用层次坐标进行跨行运算、跨组运算、集合运算等等。</a:t>
            </a:r>
            <a:endParaRPr kumimoji="0" lang="zh-CN" altLang="en-US" sz="1400" b="0" i="0" u="none" strike="noStrike" cap="none" spc="0" normalizeH="0" baseline="0" dirty="0">
              <a:ln>
                <a:noFill/>
              </a:ln>
              <a:solidFill>
                <a:srgbClr val="000000"/>
              </a:solidFill>
              <a:effectLst/>
              <a:uFillTx/>
              <a:latin typeface="微软雅黑"/>
              <a:ea typeface="微软雅黑"/>
              <a:cs typeface="微软雅黑"/>
              <a:sym typeface="微软雅黑"/>
            </a:endParaRPr>
          </a:p>
        </p:txBody>
      </p:sp>
      <p:cxnSp>
        <p:nvCxnSpPr>
          <p:cNvPr id="9" name="MH_Other_2">
            <a:extLst>
              <a:ext uri="{FF2B5EF4-FFF2-40B4-BE49-F238E27FC236}">
                <a16:creationId xmlns:a16="http://schemas.microsoft.com/office/drawing/2014/main" id="{4EC0628C-D570-4C8E-9E6A-775250683E24}"/>
              </a:ext>
            </a:extLst>
          </p:cNvPr>
          <p:cNvCxnSpPr>
            <a:cxnSpLocks noChangeShapeType="1"/>
          </p:cNvCxnSpPr>
          <p:nvPr>
            <p:custDataLst>
              <p:tags r:id="rId1"/>
            </p:custDataLst>
          </p:nvPr>
        </p:nvCxnSpPr>
        <p:spPr bwMode="auto">
          <a:xfrm>
            <a:off x="6342888" y="1698373"/>
            <a:ext cx="0" cy="4553712"/>
          </a:xfrm>
          <a:prstGeom prst="line">
            <a:avLst/>
          </a:prstGeom>
          <a:noFill/>
          <a:ln w="9525">
            <a:solidFill>
              <a:srgbClr val="D7D7D7"/>
            </a:solidFill>
            <a:round/>
            <a:headEnd/>
            <a:tailEnd/>
          </a:ln>
          <a:extLst>
            <a:ext uri="{909E8E84-426E-40DD-AFC4-6F175D3DCCD1}">
              <a14:hiddenFill xmlns:a14="http://schemas.microsoft.com/office/drawing/2010/main">
                <a:noFill/>
              </a14:hiddenFill>
            </a:ext>
          </a:extLst>
        </p:spPr>
      </p:cxnSp>
      <p:cxnSp>
        <p:nvCxnSpPr>
          <p:cNvPr id="15" name="MH_Other_1">
            <a:extLst>
              <a:ext uri="{FF2B5EF4-FFF2-40B4-BE49-F238E27FC236}">
                <a16:creationId xmlns:a16="http://schemas.microsoft.com/office/drawing/2014/main" id="{3C6FA8CF-E7CE-4B5E-933E-D8FABB020AD8}"/>
              </a:ext>
            </a:extLst>
          </p:cNvPr>
          <p:cNvCxnSpPr>
            <a:cxnSpLocks noChangeShapeType="1"/>
          </p:cNvCxnSpPr>
          <p:nvPr>
            <p:custDataLst>
              <p:tags r:id="rId2"/>
            </p:custDataLst>
          </p:nvPr>
        </p:nvCxnSpPr>
        <p:spPr bwMode="auto">
          <a:xfrm>
            <a:off x="180703" y="1691362"/>
            <a:ext cx="11685889" cy="0"/>
          </a:xfrm>
          <a:prstGeom prst="line">
            <a:avLst/>
          </a:prstGeom>
          <a:noFill/>
          <a:ln w="9525">
            <a:solidFill>
              <a:srgbClr val="D7D7D7"/>
            </a:solidFill>
            <a:round/>
            <a:headEnd/>
            <a:tailEnd/>
          </a:ln>
          <a:extLst>
            <a:ext uri="{909E8E84-426E-40DD-AFC4-6F175D3DCCD1}">
              <a14:hiddenFill xmlns:a14="http://schemas.microsoft.com/office/drawing/2010/main">
                <a:noFill/>
              </a14:hiddenFill>
            </a:ext>
          </a:extLst>
        </p:spPr>
      </p:cxnSp>
      <p:pic>
        <p:nvPicPr>
          <p:cNvPr id="5" name="图片 4">
            <a:extLst>
              <a:ext uri="{FF2B5EF4-FFF2-40B4-BE49-F238E27FC236}">
                <a16:creationId xmlns:a16="http://schemas.microsoft.com/office/drawing/2014/main" id="{B5300FA8-BFF4-40B1-A29A-63B28421AE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5549" y="3429000"/>
            <a:ext cx="4571429" cy="1295238"/>
          </a:xfrm>
          <a:prstGeom prst="rect">
            <a:avLst/>
          </a:prstGeom>
        </p:spPr>
      </p:pic>
      <p:pic>
        <p:nvPicPr>
          <p:cNvPr id="8" name="图片 7">
            <a:extLst>
              <a:ext uri="{FF2B5EF4-FFF2-40B4-BE49-F238E27FC236}">
                <a16:creationId xmlns:a16="http://schemas.microsoft.com/office/drawing/2014/main" id="{23D00485-D827-44EA-BC79-1D476D8C62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82642" y="3429000"/>
            <a:ext cx="4323809" cy="2752381"/>
          </a:xfrm>
          <a:prstGeom prst="rect">
            <a:avLst/>
          </a:prstGeom>
        </p:spPr>
      </p:pic>
      <p:sp>
        <p:nvSpPr>
          <p:cNvPr id="10" name="文本框 9">
            <a:extLst>
              <a:ext uri="{FF2B5EF4-FFF2-40B4-BE49-F238E27FC236}">
                <a16:creationId xmlns:a16="http://schemas.microsoft.com/office/drawing/2014/main" id="{C0777F00-0CBB-47D7-A3E2-41E0AB72DF0C}"/>
              </a:ext>
            </a:extLst>
          </p:cNvPr>
          <p:cNvSpPr txBox="1"/>
          <p:nvPr/>
        </p:nvSpPr>
        <p:spPr>
          <a:xfrm>
            <a:off x="585549" y="1991251"/>
            <a:ext cx="4571424" cy="923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171450" marR="0" indent="-171450" algn="l" defTabSz="914400" rtl="0" fontAlgn="auto" latinLnBrk="0" hangingPunct="0">
              <a:lnSpc>
                <a:spcPct val="150000"/>
              </a:lnSpc>
              <a:spcBef>
                <a:spcPts val="0"/>
              </a:spcBef>
              <a:spcAft>
                <a:spcPts val="0"/>
              </a:spcAft>
              <a:buClrTx/>
              <a:buSzTx/>
              <a:buFont typeface="Wingdings" panose="05000000000000000000" pitchFamily="2" charset="2"/>
              <a:buChar char="Ø"/>
              <a:tabLst/>
            </a:pPr>
            <a:r>
              <a:rPr kumimoji="0" lang="zh-CN" altLang="en-US" sz="1200" b="0" i="0" u="none" strike="noStrike" cap="none" spc="0" normalizeH="0" baseline="0" dirty="0">
                <a:ln>
                  <a:noFill/>
                </a:ln>
                <a:solidFill>
                  <a:srgbClr val="000000"/>
                </a:solidFill>
                <a:effectLst/>
                <a:uFillTx/>
                <a:latin typeface="微软雅黑"/>
                <a:ea typeface="微软雅黑"/>
                <a:cs typeface="微软雅黑"/>
                <a:sym typeface="微软雅黑"/>
              </a:rPr>
              <a:t>比较</a:t>
            </a:r>
            <a:r>
              <a:rPr lang="zh-CN" altLang="en-US" sz="1200" dirty="0"/>
              <a:t>：将单元格扩展出的每个值与第一个值进行比较。</a:t>
            </a:r>
            <a:endParaRPr lang="en-US" altLang="zh-CN" sz="1200" dirty="0"/>
          </a:p>
          <a:p>
            <a:pPr marL="171450" marR="0" indent="-171450" algn="l" defTabSz="914400" rtl="0" fontAlgn="auto" latinLnBrk="0" hangingPunct="0">
              <a:lnSpc>
                <a:spcPct val="150000"/>
              </a:lnSpc>
              <a:spcBef>
                <a:spcPts val="0"/>
              </a:spcBef>
              <a:spcAft>
                <a:spcPts val="0"/>
              </a:spcAft>
              <a:buClrTx/>
              <a:buSzTx/>
              <a:buFont typeface="Wingdings" panose="05000000000000000000" pitchFamily="2" charset="2"/>
              <a:buChar char="Ø"/>
              <a:tabLst/>
            </a:pPr>
            <a:r>
              <a:rPr kumimoji="0" lang="zh-CN" altLang="en-US" sz="1200" b="0" i="0" u="none" strike="noStrike" cap="none" spc="0" normalizeH="0" baseline="0" dirty="0">
                <a:ln>
                  <a:noFill/>
                </a:ln>
                <a:solidFill>
                  <a:srgbClr val="000000"/>
                </a:solidFill>
                <a:effectLst/>
                <a:uFillTx/>
                <a:latin typeface="微软雅黑"/>
                <a:ea typeface="微软雅黑"/>
                <a:cs typeface="微软雅黑"/>
                <a:sym typeface="微软雅黑"/>
              </a:rPr>
              <a:t>占比：计算单元格扩展出的每个值在总量中占据的比例。</a:t>
            </a:r>
            <a:endParaRPr kumimoji="0" lang="en-US" altLang="zh-CN" sz="1200" b="0" i="0" u="none" strike="noStrike" cap="none" spc="0" normalizeH="0" baseline="0" dirty="0">
              <a:ln>
                <a:noFill/>
              </a:ln>
              <a:solidFill>
                <a:srgbClr val="000000"/>
              </a:solidFill>
              <a:effectLst/>
              <a:uFillTx/>
              <a:latin typeface="微软雅黑"/>
              <a:ea typeface="微软雅黑"/>
              <a:cs typeface="微软雅黑"/>
              <a:sym typeface="微软雅黑"/>
            </a:endParaRPr>
          </a:p>
          <a:p>
            <a:pPr marL="171450" marR="0" indent="-171450" algn="l" defTabSz="914400" rtl="0" fontAlgn="auto" latinLnBrk="0" hangingPunct="0">
              <a:lnSpc>
                <a:spcPct val="150000"/>
              </a:lnSpc>
              <a:spcBef>
                <a:spcPts val="0"/>
              </a:spcBef>
              <a:spcAft>
                <a:spcPts val="0"/>
              </a:spcAft>
              <a:buClrTx/>
              <a:buSzTx/>
              <a:buFont typeface="Wingdings" panose="05000000000000000000" pitchFamily="2" charset="2"/>
              <a:buChar char="Ø"/>
              <a:tabLst/>
            </a:pPr>
            <a:r>
              <a:rPr lang="zh-CN" altLang="en-US" sz="1200" dirty="0"/>
              <a:t>环比：计算每行数据与上一行数据的比率。</a:t>
            </a:r>
            <a:endParaRPr kumimoji="0" lang="zh-CN" altLang="en-US" sz="1800" b="0" i="0" u="none" strike="noStrike" cap="none" spc="0" normalizeH="0" baseline="0" dirty="0">
              <a:ln>
                <a:noFill/>
              </a:ln>
              <a:solidFill>
                <a:srgbClr val="000000"/>
              </a:solidFill>
              <a:effectLst/>
              <a:uFillTx/>
              <a:latin typeface="微软雅黑"/>
              <a:ea typeface="微软雅黑"/>
              <a:cs typeface="微软雅黑"/>
              <a:sym typeface="微软雅黑"/>
            </a:endParaRPr>
          </a:p>
        </p:txBody>
      </p:sp>
      <p:sp>
        <p:nvSpPr>
          <p:cNvPr id="16" name="文本框 15">
            <a:extLst>
              <a:ext uri="{FF2B5EF4-FFF2-40B4-BE49-F238E27FC236}">
                <a16:creationId xmlns:a16="http://schemas.microsoft.com/office/drawing/2014/main" id="{F0298E2C-1CC7-4505-88E9-5447A6C55A1C}"/>
              </a:ext>
            </a:extLst>
          </p:cNvPr>
          <p:cNvSpPr txBox="1"/>
          <p:nvPr/>
        </p:nvSpPr>
        <p:spPr>
          <a:xfrm>
            <a:off x="7282641" y="2000603"/>
            <a:ext cx="4323810" cy="923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171450" indent="-171450">
              <a:lnSpc>
                <a:spcPct val="150000"/>
              </a:lnSpc>
              <a:buFont typeface="Wingdings" panose="05000000000000000000" pitchFamily="2" charset="2"/>
              <a:buChar char="Ø"/>
            </a:pPr>
            <a:r>
              <a:rPr kumimoji="0" lang="zh-CN" altLang="en-US" sz="1200" b="0" i="0" u="none" strike="noStrike" cap="none" spc="0" normalizeH="0" baseline="0" dirty="0">
                <a:ln>
                  <a:noFill/>
                </a:ln>
                <a:solidFill>
                  <a:srgbClr val="000000"/>
                </a:solidFill>
                <a:effectLst/>
                <a:uFillTx/>
                <a:latin typeface="微软雅黑"/>
                <a:ea typeface="微软雅黑"/>
                <a:cs typeface="微软雅黑"/>
                <a:sym typeface="微软雅黑"/>
              </a:rPr>
              <a:t>逐层累计</a:t>
            </a:r>
            <a:r>
              <a:rPr lang="zh-CN" altLang="en-US" sz="1200" dirty="0"/>
              <a:t>：分组报表中，每一组数据逐行累计。</a:t>
            </a:r>
            <a:endParaRPr lang="en-US" altLang="zh-CN" sz="1200" dirty="0"/>
          </a:p>
          <a:p>
            <a:pPr marL="171450" indent="-171450">
              <a:lnSpc>
                <a:spcPct val="150000"/>
              </a:lnSpc>
              <a:buFont typeface="Wingdings" panose="05000000000000000000" pitchFamily="2" charset="2"/>
              <a:buChar char="Ø"/>
            </a:pPr>
            <a:r>
              <a:rPr kumimoji="0" lang="zh-CN" altLang="en-US" sz="1200" b="0" i="0" u="none" strike="noStrike" cap="none" spc="0" normalizeH="0" baseline="0" dirty="0">
                <a:ln>
                  <a:noFill/>
                </a:ln>
                <a:solidFill>
                  <a:srgbClr val="000000"/>
                </a:solidFill>
                <a:effectLst/>
                <a:uFillTx/>
                <a:latin typeface="微软雅黑"/>
                <a:ea typeface="微软雅黑"/>
                <a:cs typeface="微软雅黑"/>
                <a:sym typeface="微软雅黑"/>
              </a:rPr>
              <a:t>跨层累计：</a:t>
            </a:r>
            <a:r>
              <a:rPr lang="zh-CN" altLang="en-US" sz="1200" dirty="0"/>
              <a:t>分组报表中，所有数据逐行累计，跨组时接着上 </a:t>
            </a:r>
            <a:endParaRPr lang="en-US" altLang="zh-CN" sz="1200" dirty="0"/>
          </a:p>
          <a:p>
            <a:pPr>
              <a:lnSpc>
                <a:spcPct val="150000"/>
              </a:lnSpc>
            </a:pPr>
            <a:r>
              <a:rPr lang="en-US" altLang="zh-CN" sz="1200" dirty="0"/>
              <a:t>                     </a:t>
            </a:r>
            <a:r>
              <a:rPr lang="zh-CN" altLang="en-US" sz="1200" dirty="0"/>
              <a:t>一组累计结果继续累计。</a:t>
            </a:r>
            <a:endParaRPr kumimoji="0" lang="en-US" altLang="zh-CN" sz="1200" b="0" i="0" u="none" strike="noStrike" cap="none" spc="0" normalizeH="0" baseline="0" dirty="0">
              <a:ln>
                <a:noFill/>
              </a:ln>
              <a:solidFill>
                <a:srgbClr val="000000"/>
              </a:solidFill>
              <a:effectLst/>
              <a:uFillTx/>
              <a:latin typeface="微软雅黑"/>
              <a:ea typeface="微软雅黑"/>
              <a:cs typeface="微软雅黑"/>
              <a:sym typeface="微软雅黑"/>
            </a:endParaRPr>
          </a:p>
        </p:txBody>
      </p:sp>
    </p:spTree>
    <p:extLst>
      <p:ext uri="{BB962C8B-B14F-4D97-AF65-F5344CB8AC3E}">
        <p14:creationId xmlns:p14="http://schemas.microsoft.com/office/powerpoint/2010/main" val="336785269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Shape 275"/>
          <p:cNvSpPr>
            <a:spLocks noGrp="1"/>
          </p:cNvSpPr>
          <p:nvPr>
            <p:ph type="title"/>
          </p:nvPr>
        </p:nvSpPr>
        <p:spPr>
          <a:xfrm>
            <a:off x="228600" y="327754"/>
            <a:ext cx="10515601" cy="396876"/>
          </a:xfrm>
          <a:prstGeom prst="rect">
            <a:avLst/>
          </a:prstGeom>
        </p:spPr>
        <p:txBody>
          <a:bodyPr>
            <a:normAutofit/>
          </a:bodyPr>
          <a:lstStyle>
            <a:lvl1pPr defTabSz="566927">
              <a:defRPr sz="1736"/>
            </a:lvl1pPr>
          </a:lstStyle>
          <a:p>
            <a:r>
              <a:rPr lang="en-US" altLang="zh-CN" sz="2000" dirty="0"/>
              <a:t>5. </a:t>
            </a:r>
            <a:r>
              <a:rPr lang="zh-CN" altLang="en-US" sz="2000" dirty="0"/>
              <a:t>主子报表</a:t>
            </a:r>
            <a:endParaRPr sz="2000" dirty="0"/>
          </a:p>
        </p:txBody>
      </p:sp>
      <p:sp>
        <p:nvSpPr>
          <p:cNvPr id="276" name="Shape 276"/>
          <p:cNvSpPr/>
          <p:nvPr/>
        </p:nvSpPr>
        <p:spPr>
          <a:xfrm>
            <a:off x="428956" y="1363516"/>
            <a:ext cx="127001" cy="5232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defRPr sz="1400">
                <a:solidFill>
                  <a:srgbClr val="595959"/>
                </a:solidFill>
              </a:defRPr>
            </a:pPr>
            <a:endParaRPr/>
          </a:p>
        </p:txBody>
      </p:sp>
      <p:sp>
        <p:nvSpPr>
          <p:cNvPr id="4" name="文本框 3">
            <a:extLst>
              <a:ext uri="{FF2B5EF4-FFF2-40B4-BE49-F238E27FC236}">
                <a16:creationId xmlns:a16="http://schemas.microsoft.com/office/drawing/2014/main" id="{6CD5B513-46CE-417A-8C1F-7CAB0E1C7A05}"/>
              </a:ext>
            </a:extLst>
          </p:cNvPr>
          <p:cNvSpPr txBox="1"/>
          <p:nvPr/>
        </p:nvSpPr>
        <p:spPr>
          <a:xfrm>
            <a:off x="228600" y="890185"/>
            <a:ext cx="10979617"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zh-CN" altLang="en-US" sz="1400" b="1" dirty="0"/>
              <a:t>概念</a:t>
            </a:r>
            <a:r>
              <a:rPr lang="zh-CN" altLang="en-US" sz="1400" dirty="0"/>
              <a:t>：报表包含了一片或多片单元格，每一片单元格都针对同一个对象。单元格片段为子报表，且主题内容与主报表不同。</a:t>
            </a:r>
            <a:endParaRPr kumimoji="0" lang="zh-CN" altLang="en-US" sz="1400" b="0" i="0" u="none" strike="noStrike" cap="none" spc="0" normalizeH="0" baseline="0" dirty="0">
              <a:ln>
                <a:noFill/>
              </a:ln>
              <a:solidFill>
                <a:srgbClr val="000000"/>
              </a:solidFill>
              <a:effectLst/>
              <a:uFillTx/>
              <a:latin typeface="微软雅黑"/>
              <a:ea typeface="微软雅黑"/>
              <a:cs typeface="微软雅黑"/>
              <a:sym typeface="微软雅黑"/>
            </a:endParaRPr>
          </a:p>
        </p:txBody>
      </p:sp>
      <p:pic>
        <p:nvPicPr>
          <p:cNvPr id="8" name="图片 7">
            <a:extLst>
              <a:ext uri="{FF2B5EF4-FFF2-40B4-BE49-F238E27FC236}">
                <a16:creationId xmlns:a16="http://schemas.microsoft.com/office/drawing/2014/main" id="{D3D04DBA-63D8-489D-9E40-BB14A04A61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1714" y="1886757"/>
            <a:ext cx="6628571" cy="3761905"/>
          </a:xfrm>
          <a:prstGeom prst="rect">
            <a:avLst/>
          </a:prstGeom>
          <a:ln>
            <a:solidFill>
              <a:schemeClr val="tx2"/>
            </a:solidFill>
          </a:ln>
        </p:spPr>
      </p:pic>
    </p:spTree>
    <p:extLst>
      <p:ext uri="{BB962C8B-B14F-4D97-AF65-F5344CB8AC3E}">
        <p14:creationId xmlns:p14="http://schemas.microsoft.com/office/powerpoint/2010/main" val="40510734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Shape 275"/>
          <p:cNvSpPr>
            <a:spLocks noGrp="1"/>
          </p:cNvSpPr>
          <p:nvPr>
            <p:ph type="title"/>
          </p:nvPr>
        </p:nvSpPr>
        <p:spPr>
          <a:xfrm>
            <a:off x="228600" y="327754"/>
            <a:ext cx="10515601" cy="396876"/>
          </a:xfrm>
          <a:prstGeom prst="rect">
            <a:avLst/>
          </a:prstGeom>
        </p:spPr>
        <p:txBody>
          <a:bodyPr>
            <a:normAutofit/>
          </a:bodyPr>
          <a:lstStyle>
            <a:lvl1pPr defTabSz="566927">
              <a:defRPr sz="1736"/>
            </a:lvl1pPr>
          </a:lstStyle>
          <a:p>
            <a:r>
              <a:rPr lang="en-US" altLang="zh-CN" sz="2000" dirty="0"/>
              <a:t>6. </a:t>
            </a:r>
            <a:r>
              <a:rPr lang="zh-CN" altLang="en-US" sz="2000" dirty="0"/>
              <a:t>条件属性</a:t>
            </a:r>
            <a:endParaRPr sz="2000" dirty="0"/>
          </a:p>
        </p:txBody>
      </p:sp>
      <p:sp>
        <p:nvSpPr>
          <p:cNvPr id="276" name="Shape 276"/>
          <p:cNvSpPr/>
          <p:nvPr/>
        </p:nvSpPr>
        <p:spPr>
          <a:xfrm>
            <a:off x="428956" y="1363516"/>
            <a:ext cx="127001" cy="5232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defRPr sz="1400">
                <a:solidFill>
                  <a:srgbClr val="595959"/>
                </a:solidFill>
              </a:defRPr>
            </a:pPr>
            <a:endParaRPr/>
          </a:p>
        </p:txBody>
      </p:sp>
      <p:sp>
        <p:nvSpPr>
          <p:cNvPr id="4" name="文本框 3">
            <a:extLst>
              <a:ext uri="{FF2B5EF4-FFF2-40B4-BE49-F238E27FC236}">
                <a16:creationId xmlns:a16="http://schemas.microsoft.com/office/drawing/2014/main" id="{98F5AA9C-5CCD-4FFA-9483-133B145B031D}"/>
              </a:ext>
            </a:extLst>
          </p:cNvPr>
          <p:cNvSpPr txBox="1"/>
          <p:nvPr/>
        </p:nvSpPr>
        <p:spPr>
          <a:xfrm>
            <a:off x="228600" y="890185"/>
            <a:ext cx="10979617"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zh-CN" altLang="en-US" sz="1400" b="1" dirty="0"/>
              <a:t>概念</a:t>
            </a:r>
            <a:r>
              <a:rPr lang="zh-CN" altLang="en-US" sz="1400" dirty="0"/>
              <a:t>：当单元格满足一定条件时，对报表的样式做一些改变。</a:t>
            </a:r>
            <a:endParaRPr kumimoji="0" lang="zh-CN" altLang="en-US" sz="1400" b="0" i="0" u="none" strike="noStrike" cap="none" spc="0" normalizeH="0" baseline="0" dirty="0">
              <a:ln>
                <a:noFill/>
              </a:ln>
              <a:solidFill>
                <a:srgbClr val="000000"/>
              </a:solidFill>
              <a:effectLst/>
              <a:uFillTx/>
              <a:latin typeface="微软雅黑"/>
              <a:ea typeface="微软雅黑"/>
              <a:cs typeface="微软雅黑"/>
              <a:sym typeface="微软雅黑"/>
            </a:endParaRPr>
          </a:p>
        </p:txBody>
      </p:sp>
      <p:pic>
        <p:nvPicPr>
          <p:cNvPr id="6" name="图片 5">
            <a:extLst>
              <a:ext uri="{FF2B5EF4-FFF2-40B4-BE49-F238E27FC236}">
                <a16:creationId xmlns:a16="http://schemas.microsoft.com/office/drawing/2014/main" id="{E7CB13F0-C25F-421B-AB30-87028E2AD4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0313" y="1975045"/>
            <a:ext cx="6676190" cy="3666667"/>
          </a:xfrm>
          <a:prstGeom prst="rect">
            <a:avLst/>
          </a:prstGeom>
        </p:spPr>
      </p:pic>
    </p:spTree>
    <p:extLst>
      <p:ext uri="{BB962C8B-B14F-4D97-AF65-F5344CB8AC3E}">
        <p14:creationId xmlns:p14="http://schemas.microsoft.com/office/powerpoint/2010/main" val="364849391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Shape 275"/>
          <p:cNvSpPr>
            <a:spLocks noGrp="1"/>
          </p:cNvSpPr>
          <p:nvPr>
            <p:ph type="title"/>
          </p:nvPr>
        </p:nvSpPr>
        <p:spPr>
          <a:xfrm>
            <a:off x="228600" y="327754"/>
            <a:ext cx="10515601" cy="396876"/>
          </a:xfrm>
          <a:prstGeom prst="rect">
            <a:avLst/>
          </a:prstGeom>
        </p:spPr>
        <p:txBody>
          <a:bodyPr>
            <a:normAutofit/>
          </a:bodyPr>
          <a:lstStyle>
            <a:lvl1pPr defTabSz="566927">
              <a:defRPr sz="1736"/>
            </a:lvl1pPr>
          </a:lstStyle>
          <a:p>
            <a:r>
              <a:rPr lang="en-US" altLang="zh-CN" sz="2000" dirty="0"/>
              <a:t>7. </a:t>
            </a:r>
            <a:r>
              <a:rPr lang="zh-CN" altLang="en-US" sz="2000" dirty="0"/>
              <a:t>超级链接</a:t>
            </a:r>
            <a:endParaRPr sz="2000" dirty="0"/>
          </a:p>
        </p:txBody>
      </p:sp>
      <p:sp>
        <p:nvSpPr>
          <p:cNvPr id="276" name="Shape 276"/>
          <p:cNvSpPr/>
          <p:nvPr/>
        </p:nvSpPr>
        <p:spPr>
          <a:xfrm>
            <a:off x="428956" y="1363516"/>
            <a:ext cx="127001" cy="5232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defRPr sz="1400">
                <a:solidFill>
                  <a:srgbClr val="595959"/>
                </a:solidFill>
              </a:defRPr>
            </a:pPr>
            <a:endParaRPr/>
          </a:p>
        </p:txBody>
      </p:sp>
      <p:sp>
        <p:nvSpPr>
          <p:cNvPr id="4" name="文本框 3">
            <a:extLst>
              <a:ext uri="{FF2B5EF4-FFF2-40B4-BE49-F238E27FC236}">
                <a16:creationId xmlns:a16="http://schemas.microsoft.com/office/drawing/2014/main" id="{66EED528-332F-446A-82B3-579DCB4944EF}"/>
              </a:ext>
            </a:extLst>
          </p:cNvPr>
          <p:cNvSpPr txBox="1"/>
          <p:nvPr/>
        </p:nvSpPr>
        <p:spPr>
          <a:xfrm>
            <a:off x="228600" y="890185"/>
            <a:ext cx="10979617" cy="6524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nSpc>
                <a:spcPct val="130000"/>
              </a:lnSpc>
            </a:pPr>
            <a:r>
              <a:rPr lang="zh-CN" altLang="en-US" sz="1400" b="1" dirty="0"/>
              <a:t>概念</a:t>
            </a:r>
            <a:r>
              <a:rPr lang="zh-CN" altLang="en-US" sz="1400" dirty="0"/>
              <a:t>：单元格设置超级链接指向另一个目标，报表预览时，点击单元格即跳向指定</a:t>
            </a:r>
            <a:r>
              <a:rPr lang="zh-CN" altLang="en-US" sz="1400"/>
              <a:t>的目标或实现某种效果。</a:t>
            </a:r>
            <a:r>
              <a:rPr lang="zh-CN" altLang="en-US" sz="1400" dirty="0"/>
              <a:t>这个目标可以是另一张报表，一个网页，一张图片，一个电子邮件地址，一个文件甚至是一个应用程序等等。</a:t>
            </a:r>
            <a:endParaRPr kumimoji="0" lang="zh-CN" altLang="en-US" sz="1400" b="0" i="0" u="none" strike="noStrike" cap="none" spc="0" normalizeH="0" baseline="0" dirty="0">
              <a:ln>
                <a:noFill/>
              </a:ln>
              <a:solidFill>
                <a:srgbClr val="000000"/>
              </a:solidFill>
              <a:effectLst/>
              <a:uFillTx/>
              <a:latin typeface="微软雅黑"/>
              <a:ea typeface="微软雅黑"/>
              <a:cs typeface="微软雅黑"/>
              <a:sym typeface="微软雅黑"/>
            </a:endParaRPr>
          </a:p>
        </p:txBody>
      </p:sp>
      <p:pic>
        <p:nvPicPr>
          <p:cNvPr id="12" name="图片 11">
            <a:extLst>
              <a:ext uri="{FF2B5EF4-FFF2-40B4-BE49-F238E27FC236}">
                <a16:creationId xmlns:a16="http://schemas.microsoft.com/office/drawing/2014/main" id="{399AC894-E74F-4BBC-ADB6-E1727A5173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972126"/>
            <a:ext cx="11605097" cy="3995689"/>
          </a:xfrm>
          <a:prstGeom prst="rect">
            <a:avLst/>
          </a:prstGeom>
        </p:spPr>
      </p:pic>
    </p:spTree>
    <p:extLst>
      <p:ext uri="{BB962C8B-B14F-4D97-AF65-F5344CB8AC3E}">
        <p14:creationId xmlns:p14="http://schemas.microsoft.com/office/powerpoint/2010/main" val="4264118613"/>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 name="image10.jpeg"/>
          <p:cNvPicPr>
            <a:picLocks noChangeAspect="1"/>
          </p:cNvPicPr>
          <p:nvPr/>
        </p:nvPicPr>
        <p:blipFill>
          <a:blip r:embed="rId2"/>
          <a:srcRect l="11482" r="15556"/>
          <a:stretch>
            <a:fillRect/>
          </a:stretch>
        </p:blipFill>
        <p:spPr>
          <a:xfrm>
            <a:off x="-1" y="0"/>
            <a:ext cx="7505701" cy="6858000"/>
          </a:xfrm>
          <a:prstGeom prst="rect">
            <a:avLst/>
          </a:prstGeom>
          <a:ln w="12700">
            <a:miter lim="400000"/>
          </a:ln>
        </p:spPr>
      </p:pic>
      <p:sp>
        <p:nvSpPr>
          <p:cNvPr id="210" name="Shape 210"/>
          <p:cNvSpPr/>
          <p:nvPr/>
        </p:nvSpPr>
        <p:spPr>
          <a:xfrm>
            <a:off x="7505700" y="3124200"/>
            <a:ext cx="4133850" cy="0"/>
          </a:xfrm>
          <a:prstGeom prst="line">
            <a:avLst/>
          </a:prstGeom>
          <a:ln w="6350">
            <a:solidFill>
              <a:srgbClr val="FFFFFF"/>
            </a:solidFill>
            <a:miter/>
          </a:ln>
        </p:spPr>
        <p:txBody>
          <a:bodyPr lIns="45719" rIns="45719"/>
          <a:lstStyle/>
          <a:p>
            <a:endParaRPr/>
          </a:p>
        </p:txBody>
      </p:sp>
      <p:sp>
        <p:nvSpPr>
          <p:cNvPr id="211" name="Shape 211"/>
          <p:cNvSpPr/>
          <p:nvPr/>
        </p:nvSpPr>
        <p:spPr>
          <a:xfrm>
            <a:off x="9629775" y="1079659"/>
            <a:ext cx="2275621" cy="221599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sz="13800" b="1">
                <a:solidFill>
                  <a:srgbClr val="FFFFFF"/>
                </a:solidFill>
              </a:defRPr>
            </a:lvl1pPr>
          </a:lstStyle>
          <a:p>
            <a:r>
              <a:rPr dirty="0"/>
              <a:t>0</a:t>
            </a:r>
            <a:r>
              <a:rPr lang="en-US" altLang="zh-CN" dirty="0"/>
              <a:t>3</a:t>
            </a:r>
            <a:endParaRPr dirty="0"/>
          </a:p>
        </p:txBody>
      </p:sp>
      <p:sp>
        <p:nvSpPr>
          <p:cNvPr id="212" name="Shape 212"/>
          <p:cNvSpPr/>
          <p:nvPr/>
        </p:nvSpPr>
        <p:spPr>
          <a:xfrm>
            <a:off x="6749053" y="2922165"/>
            <a:ext cx="5012864" cy="824136"/>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algn="r">
              <a:lnSpc>
                <a:spcPct val="200000"/>
              </a:lnSpc>
              <a:defRPr sz="2800" b="1">
                <a:solidFill>
                  <a:srgbClr val="FFFFFF"/>
                </a:solidFill>
              </a:defRPr>
            </a:pPr>
            <a:r>
              <a:rPr lang="zh-CN" altLang="en-US" dirty="0"/>
              <a:t>报表设计基础</a:t>
            </a:r>
          </a:p>
        </p:txBody>
      </p:sp>
      <p:sp>
        <p:nvSpPr>
          <p:cNvPr id="2" name="文本框 1">
            <a:extLst>
              <a:ext uri="{FF2B5EF4-FFF2-40B4-BE49-F238E27FC236}">
                <a16:creationId xmlns:a16="http://schemas.microsoft.com/office/drawing/2014/main" id="{275A0DB7-5D8C-4423-A3E4-A140BDC72737}"/>
              </a:ext>
            </a:extLst>
          </p:cNvPr>
          <p:cNvSpPr txBox="1"/>
          <p:nvPr/>
        </p:nvSpPr>
        <p:spPr>
          <a:xfrm>
            <a:off x="10511399" y="3928595"/>
            <a:ext cx="1250518" cy="24191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40000"/>
              </a:lnSpc>
              <a:spcBef>
                <a:spcPts val="0"/>
              </a:spcBef>
              <a:spcAft>
                <a:spcPts val="0"/>
              </a:spcAft>
              <a:buClrTx/>
              <a:buSzTx/>
              <a:buFontTx/>
              <a:buNone/>
              <a:tabLst/>
            </a:pPr>
            <a:r>
              <a:rPr lang="zh-CN" altLang="en-US" dirty="0">
                <a:solidFill>
                  <a:schemeClr val="bg1"/>
                </a:solidFill>
              </a:rPr>
              <a:t>单元格扩展</a:t>
            </a:r>
            <a:endParaRPr lang="en-US" altLang="zh-CN" dirty="0">
              <a:solidFill>
                <a:schemeClr val="bg1"/>
              </a:solidFill>
            </a:endParaRPr>
          </a:p>
          <a:p>
            <a:pPr marL="0" marR="0" indent="0" algn="l" defTabSz="914400" rtl="0" fontAlgn="auto" latinLnBrk="0" hangingPunct="0">
              <a:lnSpc>
                <a:spcPct val="140000"/>
              </a:lnSpc>
              <a:spcBef>
                <a:spcPts val="0"/>
              </a:spcBef>
              <a:spcAft>
                <a:spcPts val="0"/>
              </a:spcAft>
              <a:buClrTx/>
              <a:buSzTx/>
              <a:buFontTx/>
              <a:buNone/>
              <a:tabLst/>
            </a:pPr>
            <a:r>
              <a:rPr kumimoji="0" lang="zh-CN" altLang="en-US" sz="1800" b="0" i="0" u="none" strike="noStrike" cap="none" spc="0" normalizeH="0" baseline="0" dirty="0">
                <a:ln>
                  <a:noFill/>
                </a:ln>
                <a:solidFill>
                  <a:schemeClr val="bg1"/>
                </a:solidFill>
                <a:effectLst/>
                <a:uFillTx/>
                <a:latin typeface="微软雅黑"/>
                <a:ea typeface="微软雅黑"/>
                <a:cs typeface="微软雅黑"/>
                <a:sym typeface="微软雅黑"/>
              </a:rPr>
              <a:t>父子格设置</a:t>
            </a:r>
            <a:endParaRPr kumimoji="0" lang="en-US" altLang="zh-CN" sz="1800" b="0" i="0" u="none" strike="noStrike" cap="none" spc="0" normalizeH="0" baseline="0" dirty="0">
              <a:ln>
                <a:noFill/>
              </a:ln>
              <a:solidFill>
                <a:schemeClr val="bg1"/>
              </a:solidFill>
              <a:effectLst/>
              <a:uFillTx/>
              <a:latin typeface="微软雅黑"/>
              <a:ea typeface="微软雅黑"/>
              <a:cs typeface="微软雅黑"/>
              <a:sym typeface="微软雅黑"/>
            </a:endParaRPr>
          </a:p>
          <a:p>
            <a:pPr marL="0" marR="0" indent="0" algn="l" defTabSz="914400" rtl="0" fontAlgn="auto" latinLnBrk="0" hangingPunct="0">
              <a:lnSpc>
                <a:spcPct val="140000"/>
              </a:lnSpc>
              <a:spcBef>
                <a:spcPts val="0"/>
              </a:spcBef>
              <a:spcAft>
                <a:spcPts val="0"/>
              </a:spcAft>
              <a:buClrTx/>
              <a:buSzTx/>
              <a:buFontTx/>
              <a:buNone/>
              <a:tabLst/>
            </a:pPr>
            <a:r>
              <a:rPr kumimoji="0" lang="zh-CN" altLang="en-US" sz="1800" b="0" i="0" u="none" strike="noStrike" cap="none" spc="0" normalizeH="0" baseline="0" dirty="0">
                <a:ln>
                  <a:noFill/>
                </a:ln>
                <a:solidFill>
                  <a:schemeClr val="bg1"/>
                </a:solidFill>
                <a:effectLst/>
                <a:uFillTx/>
                <a:latin typeface="微软雅黑"/>
                <a:ea typeface="微软雅黑"/>
                <a:cs typeface="微软雅黑"/>
                <a:sym typeface="微软雅黑"/>
              </a:rPr>
              <a:t>层次坐标</a:t>
            </a:r>
            <a:endParaRPr kumimoji="0" lang="en-US" altLang="zh-CN" sz="1800" b="0" i="0" u="none" strike="noStrike" cap="none" spc="0" normalizeH="0" baseline="0" dirty="0">
              <a:ln>
                <a:noFill/>
              </a:ln>
              <a:solidFill>
                <a:schemeClr val="bg1"/>
              </a:solidFill>
              <a:effectLst/>
              <a:uFillTx/>
              <a:latin typeface="微软雅黑"/>
              <a:ea typeface="微软雅黑"/>
              <a:cs typeface="微软雅黑"/>
              <a:sym typeface="微软雅黑"/>
            </a:endParaRPr>
          </a:p>
          <a:p>
            <a:pPr marL="0" marR="0" indent="0" algn="l" defTabSz="914400" rtl="0" fontAlgn="auto" latinLnBrk="0" hangingPunct="0">
              <a:lnSpc>
                <a:spcPct val="140000"/>
              </a:lnSpc>
              <a:spcBef>
                <a:spcPts val="0"/>
              </a:spcBef>
              <a:spcAft>
                <a:spcPts val="0"/>
              </a:spcAft>
              <a:buClrTx/>
              <a:buSzTx/>
              <a:buFontTx/>
              <a:buNone/>
              <a:tabLst/>
            </a:pPr>
            <a:r>
              <a:rPr lang="zh-CN" altLang="en-US" dirty="0">
                <a:solidFill>
                  <a:schemeClr val="bg1"/>
                </a:solidFill>
              </a:rPr>
              <a:t>主子报表</a:t>
            </a:r>
            <a:endParaRPr lang="en-US" altLang="zh-CN" dirty="0">
              <a:solidFill>
                <a:schemeClr val="bg1"/>
              </a:solidFill>
            </a:endParaRPr>
          </a:p>
          <a:p>
            <a:pPr marL="0" marR="0" indent="0" algn="l" defTabSz="914400" rtl="0" fontAlgn="auto" latinLnBrk="0" hangingPunct="0">
              <a:lnSpc>
                <a:spcPct val="140000"/>
              </a:lnSpc>
              <a:spcBef>
                <a:spcPts val="0"/>
              </a:spcBef>
              <a:spcAft>
                <a:spcPts val="0"/>
              </a:spcAft>
              <a:buClrTx/>
              <a:buSzTx/>
              <a:buFontTx/>
              <a:buNone/>
              <a:tabLst/>
            </a:pPr>
            <a:r>
              <a:rPr kumimoji="0" lang="zh-CN" altLang="en-US" sz="1800" b="0" i="0" u="none" strike="noStrike" cap="none" spc="0" normalizeH="0" baseline="0" dirty="0">
                <a:ln>
                  <a:noFill/>
                </a:ln>
                <a:solidFill>
                  <a:schemeClr val="bg1"/>
                </a:solidFill>
                <a:effectLst/>
                <a:uFillTx/>
                <a:latin typeface="微软雅黑"/>
                <a:ea typeface="微软雅黑"/>
                <a:cs typeface="微软雅黑"/>
                <a:sym typeface="微软雅黑"/>
              </a:rPr>
              <a:t>条件属性</a:t>
            </a:r>
            <a:endParaRPr kumimoji="0" lang="en-US" altLang="zh-CN" sz="1800" b="0" i="0" u="none" strike="noStrike" cap="none" spc="0" normalizeH="0" baseline="0" dirty="0">
              <a:ln>
                <a:noFill/>
              </a:ln>
              <a:solidFill>
                <a:schemeClr val="bg1"/>
              </a:solidFill>
              <a:effectLst/>
              <a:uFillTx/>
              <a:latin typeface="微软雅黑"/>
              <a:ea typeface="微软雅黑"/>
              <a:cs typeface="微软雅黑"/>
              <a:sym typeface="微软雅黑"/>
            </a:endParaRPr>
          </a:p>
          <a:p>
            <a:pPr marL="0" marR="0" indent="0" algn="l" defTabSz="914400" rtl="0" fontAlgn="auto" latinLnBrk="0" hangingPunct="0">
              <a:lnSpc>
                <a:spcPct val="140000"/>
              </a:lnSpc>
              <a:spcBef>
                <a:spcPts val="0"/>
              </a:spcBef>
              <a:spcAft>
                <a:spcPts val="0"/>
              </a:spcAft>
              <a:buClrTx/>
              <a:buSzTx/>
              <a:buFontTx/>
              <a:buNone/>
              <a:tabLst/>
            </a:pPr>
            <a:r>
              <a:rPr kumimoji="0" lang="zh-CN" altLang="en-US" sz="1800" b="0" i="0" u="none" strike="noStrike" cap="none" spc="0" normalizeH="0" baseline="0" dirty="0">
                <a:ln>
                  <a:noFill/>
                </a:ln>
                <a:solidFill>
                  <a:schemeClr val="bg1"/>
                </a:solidFill>
                <a:effectLst/>
                <a:uFillTx/>
                <a:latin typeface="微软雅黑"/>
                <a:ea typeface="微软雅黑"/>
                <a:cs typeface="微软雅黑"/>
                <a:sym typeface="微软雅黑"/>
              </a:rPr>
              <a:t>超级链接</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Shape 214"/>
          <p:cNvSpPr>
            <a:spLocks noGrp="1"/>
          </p:cNvSpPr>
          <p:nvPr>
            <p:ph type="title"/>
          </p:nvPr>
        </p:nvSpPr>
        <p:spPr>
          <a:xfrm>
            <a:off x="246888" y="355186"/>
            <a:ext cx="10515601" cy="396876"/>
          </a:xfrm>
          <a:prstGeom prst="rect">
            <a:avLst/>
          </a:prstGeom>
        </p:spPr>
        <p:txBody>
          <a:bodyPr>
            <a:normAutofit/>
          </a:bodyPr>
          <a:lstStyle>
            <a:lvl1pPr defTabSz="566927">
              <a:defRPr sz="1736"/>
            </a:lvl1pPr>
          </a:lstStyle>
          <a:p>
            <a:r>
              <a:rPr sz="2000" dirty="0"/>
              <a:t>1. </a:t>
            </a:r>
            <a:r>
              <a:rPr lang="zh-CN" altLang="en-US" sz="2000" dirty="0"/>
              <a:t>单元格扩展</a:t>
            </a:r>
            <a:endParaRPr sz="2000" dirty="0"/>
          </a:p>
        </p:txBody>
      </p:sp>
      <p:pic>
        <p:nvPicPr>
          <p:cNvPr id="3" name="图片 2">
            <a:extLst>
              <a:ext uri="{FF2B5EF4-FFF2-40B4-BE49-F238E27FC236}">
                <a16:creationId xmlns:a16="http://schemas.microsoft.com/office/drawing/2014/main" id="{D54F530C-40DD-44AA-917E-8397A4AA4F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1297" y="1391055"/>
            <a:ext cx="4140703" cy="515063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a:extLst>
              <a:ext uri="{FF2B5EF4-FFF2-40B4-BE49-F238E27FC236}">
                <a16:creationId xmlns:a16="http://schemas.microsoft.com/office/drawing/2014/main" id="{7181F757-C638-4751-907C-C1BA470272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7682" y="379968"/>
            <a:ext cx="3996742" cy="2802144"/>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图片 8">
            <a:extLst>
              <a:ext uri="{FF2B5EF4-FFF2-40B4-BE49-F238E27FC236}">
                <a16:creationId xmlns:a16="http://schemas.microsoft.com/office/drawing/2014/main" id="{D58DC0B5-1F2B-4E20-9804-93E68A56DE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4441" y="3454763"/>
            <a:ext cx="5663224" cy="3086922"/>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箭头: 上弧形 9">
            <a:extLst>
              <a:ext uri="{FF2B5EF4-FFF2-40B4-BE49-F238E27FC236}">
                <a16:creationId xmlns:a16="http://schemas.microsoft.com/office/drawing/2014/main" id="{9CB633AE-FFD1-4ECC-9372-2D34144787B1}"/>
              </a:ext>
            </a:extLst>
          </p:cNvPr>
          <p:cNvSpPr/>
          <p:nvPr/>
        </p:nvSpPr>
        <p:spPr>
          <a:xfrm>
            <a:off x="4197095" y="379968"/>
            <a:ext cx="1885493" cy="744744"/>
          </a:xfrm>
          <a:prstGeom prst="curvedDownArrow">
            <a:avLst>
              <a:gd name="adj1" fmla="val 27559"/>
              <a:gd name="adj2" fmla="val 44758"/>
              <a:gd name="adj3" fmla="val 25000"/>
            </a:avLst>
          </a:prstGeom>
          <a:solidFill>
            <a:srgbClr val="FFFFFF"/>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CN" altLang="en-US" sz="1800" b="0" i="0" u="none" strike="noStrike" cap="none" spc="0" normalizeH="0" baseline="0">
              <a:ln>
                <a:noFill/>
              </a:ln>
              <a:solidFill>
                <a:srgbClr val="000000"/>
              </a:solidFill>
              <a:effectLst/>
              <a:uFillTx/>
              <a:latin typeface="微软雅黑"/>
              <a:ea typeface="微软雅黑"/>
              <a:cs typeface="微软雅黑"/>
              <a:sym typeface="微软雅黑"/>
            </a:endParaRPr>
          </a:p>
        </p:txBody>
      </p:sp>
      <p:sp>
        <p:nvSpPr>
          <p:cNvPr id="12" name="箭头: 右弧形 11">
            <a:extLst>
              <a:ext uri="{FF2B5EF4-FFF2-40B4-BE49-F238E27FC236}">
                <a16:creationId xmlns:a16="http://schemas.microsoft.com/office/drawing/2014/main" id="{59EB937C-5B6D-4DE5-8F87-14F67A59A563}"/>
              </a:ext>
            </a:extLst>
          </p:cNvPr>
          <p:cNvSpPr/>
          <p:nvPr/>
        </p:nvSpPr>
        <p:spPr>
          <a:xfrm rot="20349183">
            <a:off x="10582034" y="1619716"/>
            <a:ext cx="1017723" cy="1709928"/>
          </a:xfrm>
          <a:prstGeom prst="curvedLeftArrow">
            <a:avLst>
              <a:gd name="adj1" fmla="val 20287"/>
              <a:gd name="adj2" fmla="val 31454"/>
              <a:gd name="adj3" fmla="val 31117"/>
            </a:avLst>
          </a:prstGeom>
          <a:solidFill>
            <a:srgbClr val="FFFFFF"/>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zh-CN" altLang="en-US" sz="1800" b="0" i="0" u="none" strike="noStrike" cap="none" spc="0" normalizeH="0" baseline="0">
              <a:ln>
                <a:noFill/>
              </a:ln>
              <a:solidFill>
                <a:srgbClr val="000000"/>
              </a:solidFill>
              <a:effectLst/>
              <a:uFillTx/>
              <a:latin typeface="微软雅黑"/>
              <a:ea typeface="微软雅黑"/>
              <a:cs typeface="微软雅黑"/>
              <a:sym typeface="微软雅黑"/>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Shape 214"/>
          <p:cNvSpPr>
            <a:spLocks noGrp="1"/>
          </p:cNvSpPr>
          <p:nvPr>
            <p:ph type="title"/>
          </p:nvPr>
        </p:nvSpPr>
        <p:spPr>
          <a:xfrm>
            <a:off x="246888" y="355186"/>
            <a:ext cx="10515601" cy="396876"/>
          </a:xfrm>
          <a:prstGeom prst="rect">
            <a:avLst/>
          </a:prstGeom>
        </p:spPr>
        <p:txBody>
          <a:bodyPr>
            <a:normAutofit/>
          </a:bodyPr>
          <a:lstStyle>
            <a:lvl1pPr defTabSz="566927">
              <a:defRPr sz="1736"/>
            </a:lvl1pPr>
          </a:lstStyle>
          <a:p>
            <a:r>
              <a:rPr sz="2000" dirty="0"/>
              <a:t>1. </a:t>
            </a:r>
            <a:r>
              <a:rPr lang="zh-CN" altLang="en-US" sz="2000" dirty="0"/>
              <a:t>单元格扩展：行式报表 </a:t>
            </a:r>
            <a:r>
              <a:rPr lang="en-US" altLang="zh-CN" sz="2000" dirty="0"/>
              <a:t>&amp; </a:t>
            </a:r>
            <a:r>
              <a:rPr lang="zh-CN" altLang="en-US" sz="2000" dirty="0"/>
              <a:t>交叉报表</a:t>
            </a:r>
            <a:endParaRPr sz="2000" dirty="0"/>
          </a:p>
        </p:txBody>
      </p:sp>
      <p:pic>
        <p:nvPicPr>
          <p:cNvPr id="4" name="图片 3">
            <a:extLst>
              <a:ext uri="{FF2B5EF4-FFF2-40B4-BE49-F238E27FC236}">
                <a16:creationId xmlns:a16="http://schemas.microsoft.com/office/drawing/2014/main" id="{66BF4963-46B4-48C3-B204-31B57949A3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6888" y="2129637"/>
            <a:ext cx="5606055" cy="2598725"/>
          </a:xfrm>
          <a:prstGeom prst="rect">
            <a:avLst/>
          </a:prstGeom>
        </p:spPr>
      </p:pic>
      <p:pic>
        <p:nvPicPr>
          <p:cNvPr id="6" name="图片 5">
            <a:extLst>
              <a:ext uri="{FF2B5EF4-FFF2-40B4-BE49-F238E27FC236}">
                <a16:creationId xmlns:a16="http://schemas.microsoft.com/office/drawing/2014/main" id="{DDFD2963-D498-468E-932E-9BA9FB6AF26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39059" y="2102204"/>
            <a:ext cx="5593718" cy="2626158"/>
          </a:xfrm>
          <a:prstGeom prst="rect">
            <a:avLst/>
          </a:prstGeom>
        </p:spPr>
      </p:pic>
      <p:cxnSp>
        <p:nvCxnSpPr>
          <p:cNvPr id="13" name="MH_Other_2">
            <a:extLst>
              <a:ext uri="{FF2B5EF4-FFF2-40B4-BE49-F238E27FC236}">
                <a16:creationId xmlns:a16="http://schemas.microsoft.com/office/drawing/2014/main" id="{ED76C076-F5C4-416C-B3DE-83CF5AF6941E}"/>
              </a:ext>
            </a:extLst>
          </p:cNvPr>
          <p:cNvCxnSpPr>
            <a:cxnSpLocks noChangeShapeType="1"/>
          </p:cNvCxnSpPr>
          <p:nvPr>
            <p:custDataLst>
              <p:tags r:id="rId1"/>
            </p:custDataLst>
          </p:nvPr>
        </p:nvCxnSpPr>
        <p:spPr bwMode="auto">
          <a:xfrm>
            <a:off x="6096000" y="1289304"/>
            <a:ext cx="0" cy="5303520"/>
          </a:xfrm>
          <a:prstGeom prst="line">
            <a:avLst/>
          </a:prstGeom>
          <a:noFill/>
          <a:ln w="9525">
            <a:solidFill>
              <a:srgbClr val="D7D7D7"/>
            </a:solidFill>
            <a:round/>
            <a:headEnd/>
            <a:tailEnd/>
          </a:ln>
          <a:extLst>
            <a:ext uri="{909E8E84-426E-40DD-AFC4-6F175D3DCCD1}">
              <a14:hiddenFill xmlns:a14="http://schemas.microsoft.com/office/drawing/2010/main">
                <a:noFill/>
              </a14:hiddenFill>
            </a:ext>
          </a:extLst>
        </p:spPr>
      </p:cxnSp>
      <p:cxnSp>
        <p:nvCxnSpPr>
          <p:cNvPr id="14" name="MH_Other_1">
            <a:extLst>
              <a:ext uri="{FF2B5EF4-FFF2-40B4-BE49-F238E27FC236}">
                <a16:creationId xmlns:a16="http://schemas.microsoft.com/office/drawing/2014/main" id="{610E0E73-A37F-48A0-B356-B962ACEC2402}"/>
              </a:ext>
            </a:extLst>
          </p:cNvPr>
          <p:cNvCxnSpPr>
            <a:cxnSpLocks noChangeShapeType="1"/>
          </p:cNvCxnSpPr>
          <p:nvPr>
            <p:custDataLst>
              <p:tags r:id="rId2"/>
            </p:custDataLst>
          </p:nvPr>
        </p:nvCxnSpPr>
        <p:spPr bwMode="auto">
          <a:xfrm>
            <a:off x="246888" y="1629422"/>
            <a:ext cx="11685889" cy="0"/>
          </a:xfrm>
          <a:prstGeom prst="line">
            <a:avLst/>
          </a:prstGeom>
          <a:noFill/>
          <a:ln w="9525">
            <a:solidFill>
              <a:srgbClr val="D7D7D7"/>
            </a:solidFill>
            <a:round/>
            <a:headEnd/>
            <a:tailEnd/>
          </a:ln>
          <a:extLst>
            <a:ext uri="{909E8E84-426E-40DD-AFC4-6F175D3DCCD1}">
              <a14:hiddenFill xmlns:a14="http://schemas.microsoft.com/office/drawing/2010/main">
                <a:noFill/>
              </a14:hiddenFill>
            </a:ext>
          </a:extLst>
        </p:spPr>
      </p:cxnSp>
      <p:sp>
        <p:nvSpPr>
          <p:cNvPr id="16" name="MH_SubTitle_1">
            <a:extLst>
              <a:ext uri="{FF2B5EF4-FFF2-40B4-BE49-F238E27FC236}">
                <a16:creationId xmlns:a16="http://schemas.microsoft.com/office/drawing/2014/main" id="{36A00116-5D3D-4F8E-B288-CDE7716AD654}"/>
              </a:ext>
            </a:extLst>
          </p:cNvPr>
          <p:cNvSpPr txBox="1">
            <a:spLocks noChangeArrowheads="1"/>
          </p:cNvSpPr>
          <p:nvPr>
            <p:custDataLst>
              <p:tags r:id="rId3"/>
            </p:custDataLst>
          </p:nvPr>
        </p:nvSpPr>
        <p:spPr bwMode="auto">
          <a:xfrm>
            <a:off x="2235644" y="1186447"/>
            <a:ext cx="1147633"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hangingPunct="1">
              <a:lnSpc>
                <a:spcPct val="120000"/>
              </a:lnSpc>
              <a:spcBef>
                <a:spcPts val="600"/>
              </a:spcBef>
              <a:buNone/>
              <a:defRPr/>
            </a:pPr>
            <a:r>
              <a:rPr lang="zh-CN" altLang="en-US" sz="1800" dirty="0">
                <a:solidFill>
                  <a:srgbClr val="007DD2"/>
                </a:solidFill>
                <a:latin typeface="微软雅黑"/>
                <a:ea typeface="微软雅黑"/>
              </a:rPr>
              <a:t>行式报表</a:t>
            </a:r>
          </a:p>
        </p:txBody>
      </p:sp>
      <p:sp>
        <p:nvSpPr>
          <p:cNvPr id="17" name="MH_SubTitle_1">
            <a:extLst>
              <a:ext uri="{FF2B5EF4-FFF2-40B4-BE49-F238E27FC236}">
                <a16:creationId xmlns:a16="http://schemas.microsoft.com/office/drawing/2014/main" id="{7C7F6FDF-678A-4B6C-9CC7-00C927A14B24}"/>
              </a:ext>
            </a:extLst>
          </p:cNvPr>
          <p:cNvSpPr txBox="1">
            <a:spLocks noChangeArrowheads="1"/>
          </p:cNvSpPr>
          <p:nvPr>
            <p:custDataLst>
              <p:tags r:id="rId4"/>
            </p:custDataLst>
          </p:nvPr>
        </p:nvSpPr>
        <p:spPr bwMode="auto">
          <a:xfrm>
            <a:off x="8808723" y="1186447"/>
            <a:ext cx="1147633"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hangingPunct="1">
              <a:lnSpc>
                <a:spcPct val="120000"/>
              </a:lnSpc>
              <a:spcBef>
                <a:spcPts val="600"/>
              </a:spcBef>
              <a:buNone/>
              <a:defRPr/>
            </a:pPr>
            <a:r>
              <a:rPr lang="zh-CN" altLang="en-US" sz="1800" dirty="0">
                <a:solidFill>
                  <a:srgbClr val="007DD2"/>
                </a:solidFill>
                <a:latin typeface="微软雅黑"/>
                <a:ea typeface="微软雅黑"/>
              </a:rPr>
              <a:t>交叉报表</a:t>
            </a:r>
          </a:p>
        </p:txBody>
      </p:sp>
      <p:sp>
        <p:nvSpPr>
          <p:cNvPr id="20" name="矩形 19">
            <a:extLst>
              <a:ext uri="{FF2B5EF4-FFF2-40B4-BE49-F238E27FC236}">
                <a16:creationId xmlns:a16="http://schemas.microsoft.com/office/drawing/2014/main" id="{79FE2E00-71A3-4FBF-BBDD-446431B7C72B}"/>
              </a:ext>
            </a:extLst>
          </p:cNvPr>
          <p:cNvSpPr/>
          <p:nvPr/>
        </p:nvSpPr>
        <p:spPr>
          <a:xfrm>
            <a:off x="246891" y="5045810"/>
            <a:ext cx="5606051" cy="339837"/>
          </a:xfrm>
          <a:prstGeom prst="rect">
            <a:avLst/>
          </a:prstGeom>
        </p:spPr>
        <p:txBody>
          <a:bodyPr wrap="square">
            <a:spAutoFit/>
          </a:bodyPr>
          <a:lstStyle/>
          <a:p>
            <a:pPr>
              <a:lnSpc>
                <a:spcPct val="150000"/>
              </a:lnSpc>
            </a:pPr>
            <a:r>
              <a:rPr lang="zh-CN" altLang="en-US" sz="1200" dirty="0">
                <a:solidFill>
                  <a:srgbClr val="383838"/>
                </a:solidFill>
                <a:latin typeface="Calibri" panose="020F0502020204030204" pitchFamily="34" charset="0"/>
                <a:ea typeface="Microsoft YaHei" panose="020B0503020204020204" pitchFamily="34" charset="-122"/>
                <a:cs typeface="Calibri" panose="020F0502020204030204" pitchFamily="34" charset="0"/>
              </a:rPr>
              <a:t>行式报表即清单式明细表，行式报表对数据</a:t>
            </a:r>
            <a:r>
              <a:rPr lang="zh-CN" altLang="en-US" sz="1200" dirty="0">
                <a:solidFill>
                  <a:srgbClr val="FF0000"/>
                </a:solidFill>
                <a:latin typeface="Calibri" panose="020F0502020204030204" pitchFamily="34" charset="0"/>
                <a:ea typeface="Microsoft YaHei" panose="020B0503020204020204" pitchFamily="34" charset="-122"/>
                <a:cs typeface="Calibri" panose="020F0502020204030204" pitchFamily="34" charset="0"/>
              </a:rPr>
              <a:t>纵向扩展</a:t>
            </a:r>
            <a:r>
              <a:rPr lang="zh-CN" altLang="en-US" sz="1200" dirty="0">
                <a:solidFill>
                  <a:srgbClr val="383838"/>
                </a:solidFill>
                <a:latin typeface="Calibri" panose="020F0502020204030204" pitchFamily="34" charset="0"/>
                <a:ea typeface="Microsoft YaHei" panose="020B0503020204020204" pitchFamily="34" charset="-122"/>
                <a:cs typeface="Calibri" panose="020F0502020204030204" pitchFamily="34" charset="0"/>
              </a:rPr>
              <a:t>，展现了一个列表式的表格</a:t>
            </a:r>
          </a:p>
        </p:txBody>
      </p:sp>
      <p:sp>
        <p:nvSpPr>
          <p:cNvPr id="21" name="矩形 20">
            <a:extLst>
              <a:ext uri="{FF2B5EF4-FFF2-40B4-BE49-F238E27FC236}">
                <a16:creationId xmlns:a16="http://schemas.microsoft.com/office/drawing/2014/main" id="{FB812570-134C-41C7-8ADC-DFC973D9B6C2}"/>
              </a:ext>
            </a:extLst>
          </p:cNvPr>
          <p:cNvSpPr/>
          <p:nvPr/>
        </p:nvSpPr>
        <p:spPr>
          <a:xfrm>
            <a:off x="6339058" y="5108648"/>
            <a:ext cx="6096000" cy="276999"/>
          </a:xfrm>
          <a:prstGeom prst="rect">
            <a:avLst/>
          </a:prstGeom>
        </p:spPr>
        <p:txBody>
          <a:bodyPr>
            <a:spAutoFit/>
          </a:bodyPr>
          <a:lstStyle/>
          <a:p>
            <a:r>
              <a:rPr lang="zh-CN" altLang="en-US" sz="1200" dirty="0">
                <a:solidFill>
                  <a:srgbClr val="383838"/>
                </a:solidFill>
                <a:latin typeface="Calibri" panose="020F0502020204030204" pitchFamily="34" charset="0"/>
                <a:ea typeface="Microsoft YaHei" panose="020B0503020204020204" pitchFamily="34" charset="-122"/>
                <a:cs typeface="Calibri" panose="020F0502020204030204" pitchFamily="34" charset="0"/>
              </a:rPr>
              <a:t>交叉报表是常见的基本报表类型，交叉报表同时包含数据的</a:t>
            </a:r>
            <a:r>
              <a:rPr lang="zh-CN" altLang="en-US" sz="1200" dirty="0">
                <a:solidFill>
                  <a:srgbClr val="FF0000"/>
                </a:solidFill>
                <a:latin typeface="Calibri" panose="020F0502020204030204" pitchFamily="34" charset="0"/>
                <a:ea typeface="Microsoft YaHei" panose="020B0503020204020204" pitchFamily="34" charset="-122"/>
                <a:cs typeface="Calibri" panose="020F0502020204030204" pitchFamily="34" charset="0"/>
              </a:rPr>
              <a:t>纵向扩展</a:t>
            </a:r>
            <a:r>
              <a:rPr lang="zh-CN" altLang="en-US" sz="1200" dirty="0">
                <a:solidFill>
                  <a:srgbClr val="383838"/>
                </a:solidFill>
                <a:latin typeface="Calibri" panose="020F0502020204030204" pitchFamily="34" charset="0"/>
                <a:ea typeface="Microsoft YaHei" panose="020B0503020204020204" pitchFamily="34" charset="-122"/>
                <a:cs typeface="Calibri" panose="020F0502020204030204" pitchFamily="34" charset="0"/>
              </a:rPr>
              <a:t>和</a:t>
            </a:r>
            <a:r>
              <a:rPr lang="zh-CN" altLang="en-US" sz="1200" dirty="0">
                <a:solidFill>
                  <a:srgbClr val="FF0000"/>
                </a:solidFill>
                <a:latin typeface="Calibri" panose="020F0502020204030204" pitchFamily="34" charset="0"/>
                <a:ea typeface="Microsoft YaHei" panose="020B0503020204020204" pitchFamily="34" charset="-122"/>
                <a:cs typeface="Calibri" panose="020F0502020204030204" pitchFamily="34" charset="0"/>
              </a:rPr>
              <a:t>横向扩展</a:t>
            </a:r>
          </a:p>
        </p:txBody>
      </p:sp>
    </p:spTree>
    <p:extLst>
      <p:ext uri="{BB962C8B-B14F-4D97-AF65-F5344CB8AC3E}">
        <p14:creationId xmlns:p14="http://schemas.microsoft.com/office/powerpoint/2010/main" val="1096014759"/>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Shape 224"/>
          <p:cNvSpPr>
            <a:spLocks noGrp="1"/>
          </p:cNvSpPr>
          <p:nvPr>
            <p:ph type="title"/>
          </p:nvPr>
        </p:nvSpPr>
        <p:spPr>
          <a:xfrm>
            <a:off x="228599" y="426660"/>
            <a:ext cx="11963401" cy="426129"/>
          </a:xfrm>
          <a:prstGeom prst="rect">
            <a:avLst/>
          </a:prstGeom>
        </p:spPr>
        <p:txBody>
          <a:bodyPr>
            <a:normAutofit fontScale="90000"/>
          </a:bodyPr>
          <a:lstStyle>
            <a:lvl1pPr defTabSz="566927">
              <a:defRPr sz="1736"/>
            </a:lvl1pPr>
          </a:lstStyle>
          <a:p>
            <a:r>
              <a:rPr sz="2200" dirty="0"/>
              <a:t>2.</a:t>
            </a:r>
            <a:r>
              <a:rPr lang="zh-CN" altLang="en-US" sz="2200" dirty="0"/>
              <a:t> 父子格设置</a:t>
            </a:r>
            <a:br>
              <a:rPr lang="zh-CN" altLang="en-US" dirty="0"/>
            </a:br>
            <a:endParaRPr dirty="0"/>
          </a:p>
        </p:txBody>
      </p:sp>
      <p:pic>
        <p:nvPicPr>
          <p:cNvPr id="5" name="图片 4">
            <a:extLst>
              <a:ext uri="{FF2B5EF4-FFF2-40B4-BE49-F238E27FC236}">
                <a16:creationId xmlns:a16="http://schemas.microsoft.com/office/drawing/2014/main" id="{389E6111-8440-4113-95FA-9C9B0C61CDC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8599" y="3003275"/>
            <a:ext cx="5219048" cy="2304762"/>
          </a:xfrm>
          <a:prstGeom prst="rect">
            <a:avLst/>
          </a:prstGeom>
        </p:spPr>
      </p:pic>
      <p:pic>
        <p:nvPicPr>
          <p:cNvPr id="7" name="图片 6">
            <a:extLst>
              <a:ext uri="{FF2B5EF4-FFF2-40B4-BE49-F238E27FC236}">
                <a16:creationId xmlns:a16="http://schemas.microsoft.com/office/drawing/2014/main" id="{31AA385A-5312-49B4-B7CB-2B2CDAE5759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30601" y="3003275"/>
            <a:ext cx="5632800" cy="2304762"/>
          </a:xfrm>
          <a:prstGeom prst="rect">
            <a:avLst/>
          </a:prstGeom>
        </p:spPr>
      </p:pic>
      <p:cxnSp>
        <p:nvCxnSpPr>
          <p:cNvPr id="9" name="MH_Other_2">
            <a:extLst>
              <a:ext uri="{FF2B5EF4-FFF2-40B4-BE49-F238E27FC236}">
                <a16:creationId xmlns:a16="http://schemas.microsoft.com/office/drawing/2014/main" id="{21EDCE59-E214-41B9-A3C7-B7F50B5B9EA1}"/>
              </a:ext>
            </a:extLst>
          </p:cNvPr>
          <p:cNvCxnSpPr>
            <a:cxnSpLocks noChangeShapeType="1"/>
          </p:cNvCxnSpPr>
          <p:nvPr>
            <p:custDataLst>
              <p:tags r:id="rId1"/>
            </p:custDataLst>
          </p:nvPr>
        </p:nvCxnSpPr>
        <p:spPr bwMode="auto">
          <a:xfrm>
            <a:off x="5958840" y="1773936"/>
            <a:ext cx="0" cy="4553712"/>
          </a:xfrm>
          <a:prstGeom prst="line">
            <a:avLst/>
          </a:prstGeom>
          <a:noFill/>
          <a:ln w="9525">
            <a:solidFill>
              <a:srgbClr val="D7D7D7"/>
            </a:solidFill>
            <a:round/>
            <a:headEnd/>
            <a:tailEnd/>
          </a:ln>
          <a:extLst>
            <a:ext uri="{909E8E84-426E-40DD-AFC4-6F175D3DCCD1}">
              <a14:hiddenFill xmlns:a14="http://schemas.microsoft.com/office/drawing/2010/main">
                <a:noFill/>
              </a14:hiddenFill>
            </a:ext>
          </a:extLst>
        </p:spPr>
      </p:cxnSp>
      <p:cxnSp>
        <p:nvCxnSpPr>
          <p:cNvPr id="11" name="MH_Other_1">
            <a:extLst>
              <a:ext uri="{FF2B5EF4-FFF2-40B4-BE49-F238E27FC236}">
                <a16:creationId xmlns:a16="http://schemas.microsoft.com/office/drawing/2014/main" id="{86D8A701-E007-421F-AC10-9940EC5C3E51}"/>
              </a:ext>
            </a:extLst>
          </p:cNvPr>
          <p:cNvCxnSpPr>
            <a:cxnSpLocks noChangeShapeType="1"/>
          </p:cNvCxnSpPr>
          <p:nvPr>
            <p:custDataLst>
              <p:tags r:id="rId2"/>
            </p:custDataLst>
          </p:nvPr>
        </p:nvCxnSpPr>
        <p:spPr bwMode="auto">
          <a:xfrm>
            <a:off x="180703" y="2653550"/>
            <a:ext cx="11685889" cy="0"/>
          </a:xfrm>
          <a:prstGeom prst="line">
            <a:avLst/>
          </a:prstGeom>
          <a:noFill/>
          <a:ln w="9525">
            <a:solidFill>
              <a:srgbClr val="D7D7D7"/>
            </a:solidFill>
            <a:round/>
            <a:headEnd/>
            <a:tailEnd/>
          </a:ln>
          <a:extLst>
            <a:ext uri="{909E8E84-426E-40DD-AFC4-6F175D3DCCD1}">
              <a14:hiddenFill xmlns:a14="http://schemas.microsoft.com/office/drawing/2010/main">
                <a:noFill/>
              </a14:hiddenFill>
            </a:ext>
          </a:extLst>
        </p:spPr>
      </p:cxnSp>
      <p:sp>
        <p:nvSpPr>
          <p:cNvPr id="12" name="文本框 11">
            <a:extLst>
              <a:ext uri="{FF2B5EF4-FFF2-40B4-BE49-F238E27FC236}">
                <a16:creationId xmlns:a16="http://schemas.microsoft.com/office/drawing/2014/main" id="{54B01453-038A-4A55-B5B2-5D4E7A6BDBB3}"/>
              </a:ext>
            </a:extLst>
          </p:cNvPr>
          <p:cNvSpPr txBox="1"/>
          <p:nvPr/>
        </p:nvSpPr>
        <p:spPr>
          <a:xfrm>
            <a:off x="228599" y="880222"/>
            <a:ext cx="10979617"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zh-CN" altLang="en-US" sz="1400" b="1" dirty="0"/>
              <a:t>概念</a:t>
            </a:r>
            <a:r>
              <a:rPr lang="zh-CN" altLang="en-US" sz="1400" dirty="0"/>
              <a:t>：子单元格设置父单元格后，子单元跟随父单元进行单元格扩展。简单地说，子单元格根据父单元格分组显示。</a:t>
            </a:r>
            <a:endParaRPr kumimoji="0" lang="zh-CN" altLang="en-US" sz="1400" b="0" i="0" u="none" strike="noStrike" cap="none" spc="0" normalizeH="0" baseline="0" dirty="0">
              <a:ln>
                <a:noFill/>
              </a:ln>
              <a:solidFill>
                <a:srgbClr val="000000"/>
              </a:solidFill>
              <a:effectLst/>
              <a:uFillTx/>
              <a:latin typeface="微软雅黑"/>
              <a:ea typeface="微软雅黑"/>
              <a:cs typeface="微软雅黑"/>
              <a:sym typeface="微软雅黑"/>
            </a:endParaRPr>
          </a:p>
        </p:txBody>
      </p:sp>
      <p:sp>
        <p:nvSpPr>
          <p:cNvPr id="16" name="MH_SubTitle_1">
            <a:extLst>
              <a:ext uri="{FF2B5EF4-FFF2-40B4-BE49-F238E27FC236}">
                <a16:creationId xmlns:a16="http://schemas.microsoft.com/office/drawing/2014/main" id="{CC37F771-6EB9-467E-90D7-45C5976BB82C}"/>
              </a:ext>
            </a:extLst>
          </p:cNvPr>
          <p:cNvSpPr txBox="1">
            <a:spLocks noChangeArrowheads="1"/>
          </p:cNvSpPr>
          <p:nvPr>
            <p:custDataLst>
              <p:tags r:id="rId3"/>
            </p:custDataLst>
          </p:nvPr>
        </p:nvSpPr>
        <p:spPr bwMode="auto">
          <a:xfrm>
            <a:off x="1889403" y="2130941"/>
            <a:ext cx="1897439"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hangingPunct="1">
              <a:lnSpc>
                <a:spcPct val="120000"/>
              </a:lnSpc>
              <a:spcBef>
                <a:spcPts val="600"/>
              </a:spcBef>
              <a:buNone/>
              <a:defRPr/>
            </a:pPr>
            <a:r>
              <a:rPr lang="zh-CN" altLang="en-US" sz="1800" dirty="0">
                <a:solidFill>
                  <a:srgbClr val="007DD2"/>
                </a:solidFill>
                <a:latin typeface="微软雅黑"/>
                <a:ea typeface="微软雅黑"/>
              </a:rPr>
              <a:t>设置父子格的效果</a:t>
            </a:r>
          </a:p>
        </p:txBody>
      </p:sp>
      <p:sp>
        <p:nvSpPr>
          <p:cNvPr id="17" name="MH_SubTitle_1">
            <a:extLst>
              <a:ext uri="{FF2B5EF4-FFF2-40B4-BE49-F238E27FC236}">
                <a16:creationId xmlns:a16="http://schemas.microsoft.com/office/drawing/2014/main" id="{DD5F5A83-8B25-4ECC-8013-9B69DF3FA6EC}"/>
              </a:ext>
            </a:extLst>
          </p:cNvPr>
          <p:cNvSpPr txBox="1">
            <a:spLocks noChangeArrowheads="1"/>
          </p:cNvSpPr>
          <p:nvPr>
            <p:custDataLst>
              <p:tags r:id="rId4"/>
            </p:custDataLst>
          </p:nvPr>
        </p:nvSpPr>
        <p:spPr bwMode="auto">
          <a:xfrm>
            <a:off x="8098070" y="2130941"/>
            <a:ext cx="2097862"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hangingPunct="1">
              <a:lnSpc>
                <a:spcPct val="120000"/>
              </a:lnSpc>
              <a:spcBef>
                <a:spcPts val="600"/>
              </a:spcBef>
              <a:buNone/>
              <a:defRPr/>
            </a:pPr>
            <a:r>
              <a:rPr lang="zh-CN" altLang="en-US" sz="1800" dirty="0">
                <a:solidFill>
                  <a:srgbClr val="007DD2"/>
                </a:solidFill>
                <a:latin typeface="微软雅黑"/>
                <a:ea typeface="微软雅黑"/>
              </a:rPr>
              <a:t>不设置父子格的效果</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Shape 224"/>
          <p:cNvSpPr>
            <a:spLocks noGrp="1"/>
          </p:cNvSpPr>
          <p:nvPr>
            <p:ph type="title"/>
          </p:nvPr>
        </p:nvSpPr>
        <p:spPr>
          <a:xfrm>
            <a:off x="228599" y="426660"/>
            <a:ext cx="11963401" cy="426129"/>
          </a:xfrm>
          <a:prstGeom prst="rect">
            <a:avLst/>
          </a:prstGeom>
        </p:spPr>
        <p:txBody>
          <a:bodyPr>
            <a:normAutofit fontScale="90000"/>
          </a:bodyPr>
          <a:lstStyle>
            <a:lvl1pPr defTabSz="566927">
              <a:defRPr sz="1736"/>
            </a:lvl1pPr>
          </a:lstStyle>
          <a:p>
            <a:r>
              <a:rPr sz="2200" dirty="0"/>
              <a:t>2.</a:t>
            </a:r>
            <a:r>
              <a:rPr lang="zh-CN" altLang="en-US" sz="2200" dirty="0"/>
              <a:t> 父子格设置：父子格类型</a:t>
            </a:r>
            <a:br>
              <a:rPr lang="zh-CN" altLang="en-US" dirty="0"/>
            </a:br>
            <a:endParaRPr dirty="0"/>
          </a:p>
        </p:txBody>
      </p:sp>
      <p:cxnSp>
        <p:nvCxnSpPr>
          <p:cNvPr id="9" name="MH_Other_2">
            <a:extLst>
              <a:ext uri="{FF2B5EF4-FFF2-40B4-BE49-F238E27FC236}">
                <a16:creationId xmlns:a16="http://schemas.microsoft.com/office/drawing/2014/main" id="{21EDCE59-E214-41B9-A3C7-B7F50B5B9EA1}"/>
              </a:ext>
            </a:extLst>
          </p:cNvPr>
          <p:cNvCxnSpPr>
            <a:cxnSpLocks noChangeShapeType="1"/>
          </p:cNvCxnSpPr>
          <p:nvPr>
            <p:custDataLst>
              <p:tags r:id="rId1"/>
            </p:custDataLst>
          </p:nvPr>
        </p:nvCxnSpPr>
        <p:spPr bwMode="auto">
          <a:xfrm>
            <a:off x="5569734" y="1289304"/>
            <a:ext cx="0" cy="4636008"/>
          </a:xfrm>
          <a:prstGeom prst="line">
            <a:avLst/>
          </a:prstGeom>
          <a:noFill/>
          <a:ln w="9525">
            <a:solidFill>
              <a:srgbClr val="D7D7D7"/>
            </a:solidFill>
            <a:round/>
            <a:headEnd/>
            <a:tailEnd/>
          </a:ln>
          <a:extLst>
            <a:ext uri="{909E8E84-426E-40DD-AFC4-6F175D3DCCD1}">
              <a14:hiddenFill xmlns:a14="http://schemas.microsoft.com/office/drawing/2010/main">
                <a:noFill/>
              </a14:hiddenFill>
            </a:ext>
          </a:extLst>
        </p:spPr>
      </p:cxnSp>
      <p:cxnSp>
        <p:nvCxnSpPr>
          <p:cNvPr id="11" name="MH_Other_1">
            <a:extLst>
              <a:ext uri="{FF2B5EF4-FFF2-40B4-BE49-F238E27FC236}">
                <a16:creationId xmlns:a16="http://schemas.microsoft.com/office/drawing/2014/main" id="{86D8A701-E007-421F-AC10-9940EC5C3E51}"/>
              </a:ext>
            </a:extLst>
          </p:cNvPr>
          <p:cNvCxnSpPr>
            <a:cxnSpLocks noChangeShapeType="1"/>
          </p:cNvCxnSpPr>
          <p:nvPr>
            <p:custDataLst>
              <p:tags r:id="rId2"/>
            </p:custDataLst>
          </p:nvPr>
        </p:nvCxnSpPr>
        <p:spPr bwMode="auto">
          <a:xfrm>
            <a:off x="180703" y="2260358"/>
            <a:ext cx="11685889" cy="0"/>
          </a:xfrm>
          <a:prstGeom prst="line">
            <a:avLst/>
          </a:prstGeom>
          <a:noFill/>
          <a:ln w="9525">
            <a:solidFill>
              <a:srgbClr val="D7D7D7"/>
            </a:solidFill>
            <a:round/>
            <a:headEnd/>
            <a:tailEnd/>
          </a:ln>
          <a:extLst>
            <a:ext uri="{909E8E84-426E-40DD-AFC4-6F175D3DCCD1}">
              <a14:hiddenFill xmlns:a14="http://schemas.microsoft.com/office/drawing/2010/main">
                <a:noFill/>
              </a14:hiddenFill>
            </a:ext>
          </a:extLst>
        </p:spPr>
      </p:cxnSp>
      <p:pic>
        <p:nvPicPr>
          <p:cNvPr id="8" name="图片 7">
            <a:extLst>
              <a:ext uri="{FF2B5EF4-FFF2-40B4-BE49-F238E27FC236}">
                <a16:creationId xmlns:a16="http://schemas.microsoft.com/office/drawing/2014/main" id="{7A9B748A-2AE9-4192-A403-3E3C6D32109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8599" y="3248145"/>
            <a:ext cx="5005715" cy="2210553"/>
          </a:xfrm>
          <a:prstGeom prst="rect">
            <a:avLst/>
          </a:prstGeom>
        </p:spPr>
      </p:pic>
      <p:pic>
        <p:nvPicPr>
          <p:cNvPr id="3" name="图片 2">
            <a:extLst>
              <a:ext uri="{FF2B5EF4-FFF2-40B4-BE49-F238E27FC236}">
                <a16:creationId xmlns:a16="http://schemas.microsoft.com/office/drawing/2014/main" id="{96D31765-4DCF-488B-925F-9F843F4AB01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65780" y="3238442"/>
            <a:ext cx="6253264" cy="1717930"/>
          </a:xfrm>
          <a:prstGeom prst="rect">
            <a:avLst/>
          </a:prstGeom>
        </p:spPr>
      </p:pic>
      <p:sp>
        <p:nvSpPr>
          <p:cNvPr id="10" name="MH_SubTitle_1">
            <a:extLst>
              <a:ext uri="{FF2B5EF4-FFF2-40B4-BE49-F238E27FC236}">
                <a16:creationId xmlns:a16="http://schemas.microsoft.com/office/drawing/2014/main" id="{EE444F7B-0223-42FA-8D78-0CCC8D59541D}"/>
              </a:ext>
            </a:extLst>
          </p:cNvPr>
          <p:cNvSpPr txBox="1">
            <a:spLocks noChangeArrowheads="1"/>
          </p:cNvSpPr>
          <p:nvPr>
            <p:custDataLst>
              <p:tags r:id="rId3"/>
            </p:custDataLst>
          </p:nvPr>
        </p:nvSpPr>
        <p:spPr bwMode="auto">
          <a:xfrm>
            <a:off x="1782736" y="1710318"/>
            <a:ext cx="1897439"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hangingPunct="1">
              <a:lnSpc>
                <a:spcPct val="120000"/>
              </a:lnSpc>
              <a:spcBef>
                <a:spcPts val="600"/>
              </a:spcBef>
              <a:buNone/>
              <a:defRPr/>
            </a:pPr>
            <a:r>
              <a:rPr lang="zh-CN" altLang="en-US" sz="1800" dirty="0">
                <a:solidFill>
                  <a:srgbClr val="007DD2"/>
                </a:solidFill>
                <a:latin typeface="微软雅黑"/>
                <a:ea typeface="微软雅黑"/>
              </a:rPr>
              <a:t>左父格：纵向扩展</a:t>
            </a:r>
          </a:p>
        </p:txBody>
      </p:sp>
      <p:sp>
        <p:nvSpPr>
          <p:cNvPr id="12" name="MH_SubTitle_1">
            <a:extLst>
              <a:ext uri="{FF2B5EF4-FFF2-40B4-BE49-F238E27FC236}">
                <a16:creationId xmlns:a16="http://schemas.microsoft.com/office/drawing/2014/main" id="{CD35FBFE-B96A-4D7F-B1F3-6B19E624E8CE}"/>
              </a:ext>
            </a:extLst>
          </p:cNvPr>
          <p:cNvSpPr txBox="1">
            <a:spLocks noChangeArrowheads="1"/>
          </p:cNvSpPr>
          <p:nvPr>
            <p:custDataLst>
              <p:tags r:id="rId4"/>
            </p:custDataLst>
          </p:nvPr>
        </p:nvSpPr>
        <p:spPr bwMode="auto">
          <a:xfrm>
            <a:off x="8043692" y="1704425"/>
            <a:ext cx="1897439"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hangingPunct="1">
              <a:lnSpc>
                <a:spcPct val="120000"/>
              </a:lnSpc>
              <a:spcBef>
                <a:spcPts val="600"/>
              </a:spcBef>
              <a:buNone/>
              <a:defRPr/>
            </a:pPr>
            <a:r>
              <a:rPr lang="zh-CN" altLang="en-US" sz="1800" dirty="0">
                <a:solidFill>
                  <a:srgbClr val="007DD2"/>
                </a:solidFill>
                <a:latin typeface="微软雅黑"/>
                <a:ea typeface="微软雅黑"/>
              </a:rPr>
              <a:t>上父格：横向扩展</a:t>
            </a:r>
          </a:p>
        </p:txBody>
      </p:sp>
    </p:spTree>
    <p:extLst>
      <p:ext uri="{BB962C8B-B14F-4D97-AF65-F5344CB8AC3E}">
        <p14:creationId xmlns:p14="http://schemas.microsoft.com/office/powerpoint/2010/main" val="241707328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Shape 224"/>
          <p:cNvSpPr>
            <a:spLocks noGrp="1"/>
          </p:cNvSpPr>
          <p:nvPr>
            <p:ph type="title"/>
          </p:nvPr>
        </p:nvSpPr>
        <p:spPr>
          <a:xfrm>
            <a:off x="228599" y="426660"/>
            <a:ext cx="11963401" cy="426129"/>
          </a:xfrm>
          <a:prstGeom prst="rect">
            <a:avLst/>
          </a:prstGeom>
        </p:spPr>
        <p:txBody>
          <a:bodyPr>
            <a:normAutofit fontScale="90000"/>
          </a:bodyPr>
          <a:lstStyle>
            <a:lvl1pPr defTabSz="566927">
              <a:defRPr sz="1736"/>
            </a:lvl1pPr>
          </a:lstStyle>
          <a:p>
            <a:r>
              <a:rPr sz="2200" dirty="0"/>
              <a:t>2.</a:t>
            </a:r>
            <a:r>
              <a:rPr lang="zh-CN" altLang="en-US" sz="2200" dirty="0"/>
              <a:t> 父子格设置：分组报表 </a:t>
            </a:r>
            <a:r>
              <a:rPr lang="en-US" altLang="zh-CN" sz="2200" dirty="0"/>
              <a:t>&amp; </a:t>
            </a:r>
            <a:r>
              <a:rPr lang="zh-CN" altLang="en-US" sz="2200" dirty="0"/>
              <a:t>自由报表</a:t>
            </a:r>
            <a:br>
              <a:rPr lang="zh-CN" altLang="en-US" dirty="0"/>
            </a:br>
            <a:endParaRPr dirty="0"/>
          </a:p>
        </p:txBody>
      </p:sp>
      <p:pic>
        <p:nvPicPr>
          <p:cNvPr id="3" name="图片 2">
            <a:extLst>
              <a:ext uri="{FF2B5EF4-FFF2-40B4-BE49-F238E27FC236}">
                <a16:creationId xmlns:a16="http://schemas.microsoft.com/office/drawing/2014/main" id="{3A9301EF-AA32-42D4-B447-2B42A62846E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9287" y="2642811"/>
            <a:ext cx="3095238" cy="2304762"/>
          </a:xfrm>
          <a:prstGeom prst="rect">
            <a:avLst/>
          </a:prstGeom>
        </p:spPr>
      </p:pic>
      <p:pic>
        <p:nvPicPr>
          <p:cNvPr id="5" name="图片 4">
            <a:extLst>
              <a:ext uri="{FF2B5EF4-FFF2-40B4-BE49-F238E27FC236}">
                <a16:creationId xmlns:a16="http://schemas.microsoft.com/office/drawing/2014/main" id="{78C09552-5F3A-457F-87D6-1B45705270D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98695" y="1994289"/>
            <a:ext cx="3923809" cy="3333333"/>
          </a:xfrm>
          <a:prstGeom prst="rect">
            <a:avLst/>
          </a:prstGeom>
          <a:ln>
            <a:solidFill>
              <a:schemeClr val="tx2">
                <a:lumMod val="60000"/>
                <a:lumOff val="40000"/>
              </a:schemeClr>
            </a:solidFill>
          </a:ln>
        </p:spPr>
      </p:pic>
      <p:cxnSp>
        <p:nvCxnSpPr>
          <p:cNvPr id="7" name="MH_Other_2">
            <a:extLst>
              <a:ext uri="{FF2B5EF4-FFF2-40B4-BE49-F238E27FC236}">
                <a16:creationId xmlns:a16="http://schemas.microsoft.com/office/drawing/2014/main" id="{AD6E70E2-3443-4A29-9A0F-B92A3FAE7FBD}"/>
              </a:ext>
            </a:extLst>
          </p:cNvPr>
          <p:cNvCxnSpPr>
            <a:cxnSpLocks noChangeShapeType="1"/>
          </p:cNvCxnSpPr>
          <p:nvPr>
            <p:custDataLst>
              <p:tags r:id="rId1"/>
            </p:custDataLst>
          </p:nvPr>
        </p:nvCxnSpPr>
        <p:spPr bwMode="auto">
          <a:xfrm>
            <a:off x="5752614" y="1152144"/>
            <a:ext cx="0" cy="5017624"/>
          </a:xfrm>
          <a:prstGeom prst="line">
            <a:avLst/>
          </a:prstGeom>
          <a:noFill/>
          <a:ln w="9525">
            <a:solidFill>
              <a:srgbClr val="D7D7D7"/>
            </a:solidFill>
            <a:round/>
            <a:headEnd/>
            <a:tailEnd/>
          </a:ln>
          <a:extLst>
            <a:ext uri="{909E8E84-426E-40DD-AFC4-6F175D3DCCD1}">
              <a14:hiddenFill xmlns:a14="http://schemas.microsoft.com/office/drawing/2010/main">
                <a:noFill/>
              </a14:hiddenFill>
            </a:ext>
          </a:extLst>
        </p:spPr>
      </p:cxnSp>
      <p:cxnSp>
        <p:nvCxnSpPr>
          <p:cNvPr id="8" name="MH_Other_1">
            <a:extLst>
              <a:ext uri="{FF2B5EF4-FFF2-40B4-BE49-F238E27FC236}">
                <a16:creationId xmlns:a16="http://schemas.microsoft.com/office/drawing/2014/main" id="{D248679B-A5DB-409D-AB58-6E05B9BF92FB}"/>
              </a:ext>
            </a:extLst>
          </p:cNvPr>
          <p:cNvCxnSpPr>
            <a:cxnSpLocks noChangeShapeType="1"/>
          </p:cNvCxnSpPr>
          <p:nvPr>
            <p:custDataLst>
              <p:tags r:id="rId2"/>
            </p:custDataLst>
          </p:nvPr>
        </p:nvCxnSpPr>
        <p:spPr bwMode="auto">
          <a:xfrm>
            <a:off x="228599" y="1910427"/>
            <a:ext cx="11685889" cy="0"/>
          </a:xfrm>
          <a:prstGeom prst="line">
            <a:avLst/>
          </a:prstGeom>
          <a:noFill/>
          <a:ln w="9525">
            <a:solidFill>
              <a:srgbClr val="D7D7D7"/>
            </a:solidFill>
            <a:round/>
            <a:headEnd/>
            <a:tailEnd/>
          </a:ln>
          <a:extLst>
            <a:ext uri="{909E8E84-426E-40DD-AFC4-6F175D3DCCD1}">
              <a14:hiddenFill xmlns:a14="http://schemas.microsoft.com/office/drawing/2010/main">
                <a:noFill/>
              </a14:hiddenFill>
            </a:ext>
          </a:extLst>
        </p:spPr>
      </p:cxnSp>
      <p:sp>
        <p:nvSpPr>
          <p:cNvPr id="10" name="MH_SubTitle_1">
            <a:extLst>
              <a:ext uri="{FF2B5EF4-FFF2-40B4-BE49-F238E27FC236}">
                <a16:creationId xmlns:a16="http://schemas.microsoft.com/office/drawing/2014/main" id="{CF063234-A21F-479E-A553-AB65B4B3FC2F}"/>
              </a:ext>
            </a:extLst>
          </p:cNvPr>
          <p:cNvSpPr txBox="1">
            <a:spLocks noChangeArrowheads="1"/>
          </p:cNvSpPr>
          <p:nvPr>
            <p:custDataLst>
              <p:tags r:id="rId3"/>
            </p:custDataLst>
          </p:nvPr>
        </p:nvSpPr>
        <p:spPr bwMode="auto">
          <a:xfrm>
            <a:off x="1953915" y="1351331"/>
            <a:ext cx="1897439"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hangingPunct="1">
              <a:lnSpc>
                <a:spcPct val="120000"/>
              </a:lnSpc>
              <a:spcBef>
                <a:spcPts val="600"/>
              </a:spcBef>
              <a:buNone/>
              <a:defRPr/>
            </a:pPr>
            <a:r>
              <a:rPr lang="zh-CN" altLang="en-US" sz="1800" dirty="0">
                <a:solidFill>
                  <a:srgbClr val="007DD2"/>
                </a:solidFill>
                <a:latin typeface="微软雅黑"/>
                <a:ea typeface="微软雅黑"/>
              </a:rPr>
              <a:t>分组报表</a:t>
            </a:r>
          </a:p>
        </p:txBody>
      </p:sp>
      <p:sp>
        <p:nvSpPr>
          <p:cNvPr id="11" name="MH_SubTitle_1">
            <a:extLst>
              <a:ext uri="{FF2B5EF4-FFF2-40B4-BE49-F238E27FC236}">
                <a16:creationId xmlns:a16="http://schemas.microsoft.com/office/drawing/2014/main" id="{885A8EDD-1C98-4FC4-B34E-7E96BDDC480F}"/>
              </a:ext>
            </a:extLst>
          </p:cNvPr>
          <p:cNvSpPr txBox="1">
            <a:spLocks noChangeArrowheads="1"/>
          </p:cNvSpPr>
          <p:nvPr>
            <p:custDataLst>
              <p:tags r:id="rId4"/>
            </p:custDataLst>
          </p:nvPr>
        </p:nvSpPr>
        <p:spPr bwMode="auto">
          <a:xfrm>
            <a:off x="8882019" y="1351331"/>
            <a:ext cx="1897439"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hangingPunct="1">
              <a:lnSpc>
                <a:spcPct val="120000"/>
              </a:lnSpc>
              <a:spcBef>
                <a:spcPts val="600"/>
              </a:spcBef>
              <a:buNone/>
              <a:defRPr/>
            </a:pPr>
            <a:r>
              <a:rPr lang="zh-CN" altLang="en-US" sz="1800" dirty="0">
                <a:solidFill>
                  <a:srgbClr val="007DD2"/>
                </a:solidFill>
                <a:latin typeface="微软雅黑"/>
                <a:ea typeface="微软雅黑"/>
              </a:rPr>
              <a:t>自由报表</a:t>
            </a:r>
          </a:p>
        </p:txBody>
      </p:sp>
      <p:sp>
        <p:nvSpPr>
          <p:cNvPr id="9" name="矩形 8">
            <a:extLst>
              <a:ext uri="{FF2B5EF4-FFF2-40B4-BE49-F238E27FC236}">
                <a16:creationId xmlns:a16="http://schemas.microsoft.com/office/drawing/2014/main" id="{163C5F07-399A-4D41-B85E-79FC3634D136}"/>
              </a:ext>
            </a:extLst>
          </p:cNvPr>
          <p:cNvSpPr/>
          <p:nvPr/>
        </p:nvSpPr>
        <p:spPr>
          <a:xfrm>
            <a:off x="416539" y="5541456"/>
            <a:ext cx="6096000" cy="276999"/>
          </a:xfrm>
          <a:prstGeom prst="rect">
            <a:avLst/>
          </a:prstGeom>
        </p:spPr>
        <p:txBody>
          <a:bodyPr>
            <a:spAutoFit/>
          </a:bodyPr>
          <a:lstStyle/>
          <a:p>
            <a:r>
              <a:rPr lang="zh-CN" altLang="en-US" sz="1200" dirty="0">
                <a:solidFill>
                  <a:srgbClr val="383838"/>
                </a:solidFill>
                <a:latin typeface="Calibri" panose="020F0502020204030204" pitchFamily="34" charset="0"/>
                <a:ea typeface="Microsoft YaHei" panose="020B0503020204020204" pitchFamily="34" charset="-122"/>
                <a:cs typeface="Calibri" panose="020F0502020204030204" pitchFamily="34" charset="0"/>
              </a:rPr>
              <a:t>分组报表将报表中的数据</a:t>
            </a:r>
            <a:r>
              <a:rPr lang="zh-CN" altLang="en-US" sz="1200" dirty="0">
                <a:solidFill>
                  <a:srgbClr val="FF0000"/>
                </a:solidFill>
                <a:latin typeface="Calibri" panose="020F0502020204030204" pitchFamily="34" charset="0"/>
                <a:ea typeface="Microsoft YaHei" panose="020B0503020204020204" pitchFamily="34" charset="-122"/>
                <a:cs typeface="Calibri" panose="020F0502020204030204" pitchFamily="34" charset="0"/>
              </a:rPr>
              <a:t>按组显示</a:t>
            </a:r>
            <a:r>
              <a:rPr lang="zh-CN" altLang="en-US" sz="1200" dirty="0">
                <a:solidFill>
                  <a:srgbClr val="383838"/>
                </a:solidFill>
                <a:latin typeface="Calibri" panose="020F0502020204030204" pitchFamily="34" charset="0"/>
                <a:ea typeface="Microsoft YaHei" panose="020B0503020204020204" pitchFamily="34" charset="-122"/>
                <a:cs typeface="Calibri" panose="020F0502020204030204" pitchFamily="34" charset="0"/>
              </a:rPr>
              <a:t>，数据列中相同项只显示一个</a:t>
            </a:r>
            <a:endParaRPr lang="zh-CN" altLang="en-US" sz="1200" dirty="0">
              <a:latin typeface="Calibri" panose="020F0502020204030204" pitchFamily="34" charset="0"/>
              <a:cs typeface="Calibri" panose="020F0502020204030204" pitchFamily="34" charset="0"/>
            </a:endParaRPr>
          </a:p>
        </p:txBody>
      </p:sp>
      <p:sp>
        <p:nvSpPr>
          <p:cNvPr id="13" name="矩形 12">
            <a:extLst>
              <a:ext uri="{FF2B5EF4-FFF2-40B4-BE49-F238E27FC236}">
                <a16:creationId xmlns:a16="http://schemas.microsoft.com/office/drawing/2014/main" id="{6984A49C-B2ED-4627-A164-8DB386701E39}"/>
              </a:ext>
            </a:extLst>
          </p:cNvPr>
          <p:cNvSpPr/>
          <p:nvPr/>
        </p:nvSpPr>
        <p:spPr>
          <a:xfrm>
            <a:off x="6998399" y="5553380"/>
            <a:ext cx="4992718" cy="276999"/>
          </a:xfrm>
          <a:prstGeom prst="rect">
            <a:avLst/>
          </a:prstGeom>
        </p:spPr>
        <p:txBody>
          <a:bodyPr wrap="square">
            <a:spAutoFit/>
          </a:bodyPr>
          <a:lstStyle/>
          <a:p>
            <a:r>
              <a:rPr lang="zh-CN" altLang="en-US" sz="1200" dirty="0">
                <a:solidFill>
                  <a:srgbClr val="383838"/>
                </a:solidFill>
                <a:latin typeface="Calibri" panose="020F0502020204030204" pitchFamily="34" charset="0"/>
                <a:ea typeface="Microsoft YaHei" panose="020B0503020204020204" pitchFamily="34" charset="-122"/>
                <a:cs typeface="Calibri" panose="020F0502020204030204" pitchFamily="34" charset="0"/>
              </a:rPr>
              <a:t>自由报表为提升报表美观性，将数据</a:t>
            </a:r>
            <a:r>
              <a:rPr lang="zh-CN" altLang="en-US" sz="1200" dirty="0">
                <a:solidFill>
                  <a:srgbClr val="FF0000"/>
                </a:solidFill>
                <a:latin typeface="Calibri" panose="020F0502020204030204" pitchFamily="34" charset="0"/>
                <a:ea typeface="Microsoft YaHei" panose="020B0503020204020204" pitchFamily="34" charset="-122"/>
                <a:cs typeface="Calibri" panose="020F0502020204030204" pitchFamily="34" charset="0"/>
              </a:rPr>
              <a:t>分块显示</a:t>
            </a:r>
            <a:r>
              <a:rPr lang="zh-CN" altLang="en-US" sz="1200" dirty="0">
                <a:solidFill>
                  <a:srgbClr val="383838"/>
                </a:solidFill>
                <a:latin typeface="Calibri" panose="020F0502020204030204" pitchFamily="34" charset="0"/>
                <a:ea typeface="Microsoft YaHei" panose="020B0503020204020204" pitchFamily="34" charset="-122"/>
                <a:cs typeface="Calibri" panose="020F0502020204030204" pitchFamily="34" charset="0"/>
              </a:rPr>
              <a:t>，子格需要自定义父格</a:t>
            </a:r>
            <a:endParaRPr lang="zh-CN" altLang="en-US"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9569495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Shape 275"/>
          <p:cNvSpPr>
            <a:spLocks noGrp="1"/>
          </p:cNvSpPr>
          <p:nvPr>
            <p:ph type="title"/>
          </p:nvPr>
        </p:nvSpPr>
        <p:spPr>
          <a:xfrm>
            <a:off x="228600" y="327754"/>
            <a:ext cx="10515601" cy="396876"/>
          </a:xfrm>
          <a:prstGeom prst="rect">
            <a:avLst/>
          </a:prstGeom>
        </p:spPr>
        <p:txBody>
          <a:bodyPr>
            <a:normAutofit/>
          </a:bodyPr>
          <a:lstStyle>
            <a:lvl1pPr defTabSz="566927">
              <a:defRPr sz="1736"/>
            </a:lvl1pPr>
          </a:lstStyle>
          <a:p>
            <a:r>
              <a:rPr lang="en-US" altLang="zh-CN" sz="2000" dirty="0"/>
              <a:t>3. </a:t>
            </a:r>
            <a:r>
              <a:rPr lang="zh-CN" altLang="en-US" sz="2000" dirty="0"/>
              <a:t>层次坐标</a:t>
            </a:r>
            <a:endParaRPr sz="2000" dirty="0"/>
          </a:p>
        </p:txBody>
      </p:sp>
      <p:sp>
        <p:nvSpPr>
          <p:cNvPr id="4" name="文本框 3">
            <a:extLst>
              <a:ext uri="{FF2B5EF4-FFF2-40B4-BE49-F238E27FC236}">
                <a16:creationId xmlns:a16="http://schemas.microsoft.com/office/drawing/2014/main" id="{AF7CF516-BC8B-4DDE-AE1C-38D6B85A13D7}"/>
              </a:ext>
            </a:extLst>
          </p:cNvPr>
          <p:cNvSpPr txBox="1"/>
          <p:nvPr/>
        </p:nvSpPr>
        <p:spPr>
          <a:xfrm>
            <a:off x="228599" y="880222"/>
            <a:ext cx="10979617"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zh-CN" altLang="en-US" sz="1400" b="1" dirty="0"/>
              <a:t>概念</a:t>
            </a:r>
            <a:r>
              <a:rPr lang="zh-CN" altLang="en-US" sz="1400" dirty="0"/>
              <a:t>：扩展单元格运算时需要使用层次坐标来表示单元格扩展后的表格位置。</a:t>
            </a:r>
            <a:endParaRPr lang="en-US" altLang="zh-CN" sz="1400" dirty="0"/>
          </a:p>
        </p:txBody>
      </p:sp>
      <p:cxnSp>
        <p:nvCxnSpPr>
          <p:cNvPr id="8" name="MH_Other_2">
            <a:extLst>
              <a:ext uri="{FF2B5EF4-FFF2-40B4-BE49-F238E27FC236}">
                <a16:creationId xmlns:a16="http://schemas.microsoft.com/office/drawing/2014/main" id="{09ABB145-4479-43F4-B61D-981B712933C5}"/>
              </a:ext>
            </a:extLst>
          </p:cNvPr>
          <p:cNvCxnSpPr>
            <a:cxnSpLocks noChangeShapeType="1"/>
          </p:cNvCxnSpPr>
          <p:nvPr>
            <p:custDataLst>
              <p:tags r:id="rId1"/>
            </p:custDataLst>
          </p:nvPr>
        </p:nvCxnSpPr>
        <p:spPr bwMode="auto">
          <a:xfrm>
            <a:off x="6123432" y="1773936"/>
            <a:ext cx="0" cy="4818888"/>
          </a:xfrm>
          <a:prstGeom prst="line">
            <a:avLst/>
          </a:prstGeom>
          <a:noFill/>
          <a:ln w="9525">
            <a:solidFill>
              <a:srgbClr val="D7D7D7"/>
            </a:solidFill>
            <a:round/>
            <a:headEnd/>
            <a:tailEnd/>
          </a:ln>
          <a:extLst>
            <a:ext uri="{909E8E84-426E-40DD-AFC4-6F175D3DCCD1}">
              <a14:hiddenFill xmlns:a14="http://schemas.microsoft.com/office/drawing/2010/main">
                <a:noFill/>
              </a14:hiddenFill>
            </a:ext>
          </a:extLst>
        </p:spPr>
      </p:cxnSp>
      <p:cxnSp>
        <p:nvCxnSpPr>
          <p:cNvPr id="9" name="MH_Other_1">
            <a:extLst>
              <a:ext uri="{FF2B5EF4-FFF2-40B4-BE49-F238E27FC236}">
                <a16:creationId xmlns:a16="http://schemas.microsoft.com/office/drawing/2014/main" id="{5E05B4BC-0020-46C7-B444-E00E9640C9B5}"/>
              </a:ext>
            </a:extLst>
          </p:cNvPr>
          <p:cNvCxnSpPr>
            <a:cxnSpLocks noChangeShapeType="1"/>
          </p:cNvCxnSpPr>
          <p:nvPr>
            <p:custDataLst>
              <p:tags r:id="rId2"/>
            </p:custDataLst>
          </p:nvPr>
        </p:nvCxnSpPr>
        <p:spPr bwMode="auto">
          <a:xfrm>
            <a:off x="180703" y="2571254"/>
            <a:ext cx="11685889" cy="0"/>
          </a:xfrm>
          <a:prstGeom prst="line">
            <a:avLst/>
          </a:prstGeom>
          <a:noFill/>
          <a:ln w="9525">
            <a:solidFill>
              <a:srgbClr val="D7D7D7"/>
            </a:solidFill>
            <a:round/>
            <a:headEnd/>
            <a:tailEnd/>
          </a:ln>
          <a:extLst>
            <a:ext uri="{909E8E84-426E-40DD-AFC4-6F175D3DCCD1}">
              <a14:hiddenFill xmlns:a14="http://schemas.microsoft.com/office/drawing/2010/main">
                <a:noFill/>
              </a14:hiddenFill>
            </a:ext>
          </a:extLst>
        </p:spPr>
      </p:cxnSp>
      <p:sp>
        <p:nvSpPr>
          <p:cNvPr id="10" name="MH_SubTitle_1">
            <a:extLst>
              <a:ext uri="{FF2B5EF4-FFF2-40B4-BE49-F238E27FC236}">
                <a16:creationId xmlns:a16="http://schemas.microsoft.com/office/drawing/2014/main" id="{7A2A81B2-97E2-4EBA-9035-F1E1C00BB596}"/>
              </a:ext>
            </a:extLst>
          </p:cNvPr>
          <p:cNvSpPr txBox="1">
            <a:spLocks noChangeArrowheads="1"/>
          </p:cNvSpPr>
          <p:nvPr>
            <p:custDataLst>
              <p:tags r:id="rId3"/>
            </p:custDataLst>
          </p:nvPr>
        </p:nvSpPr>
        <p:spPr bwMode="auto">
          <a:xfrm flipH="1">
            <a:off x="2011679" y="2048644"/>
            <a:ext cx="1881827"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hangingPunct="1">
              <a:lnSpc>
                <a:spcPct val="120000"/>
              </a:lnSpc>
              <a:spcBef>
                <a:spcPts val="600"/>
              </a:spcBef>
              <a:buNone/>
              <a:defRPr/>
            </a:pPr>
            <a:r>
              <a:rPr lang="zh-CN" altLang="en-US" sz="1800" dirty="0">
                <a:solidFill>
                  <a:srgbClr val="007DD2"/>
                </a:solidFill>
                <a:latin typeface="微软雅黑"/>
                <a:ea typeface="微软雅黑"/>
              </a:rPr>
              <a:t>相对层次坐标</a:t>
            </a:r>
          </a:p>
        </p:txBody>
      </p:sp>
      <p:sp>
        <p:nvSpPr>
          <p:cNvPr id="11" name="MH_SubTitle_1">
            <a:extLst>
              <a:ext uri="{FF2B5EF4-FFF2-40B4-BE49-F238E27FC236}">
                <a16:creationId xmlns:a16="http://schemas.microsoft.com/office/drawing/2014/main" id="{3DBC6E53-03E0-4789-8206-76436A608655}"/>
              </a:ext>
            </a:extLst>
          </p:cNvPr>
          <p:cNvSpPr txBox="1">
            <a:spLocks noChangeArrowheads="1"/>
          </p:cNvSpPr>
          <p:nvPr>
            <p:custDataLst>
              <p:tags r:id="rId4"/>
            </p:custDataLst>
          </p:nvPr>
        </p:nvSpPr>
        <p:spPr bwMode="auto">
          <a:xfrm>
            <a:off x="8509179" y="2048644"/>
            <a:ext cx="2097862"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hangingPunct="1">
              <a:lnSpc>
                <a:spcPct val="120000"/>
              </a:lnSpc>
              <a:spcBef>
                <a:spcPts val="600"/>
              </a:spcBef>
              <a:buNone/>
              <a:defRPr/>
            </a:pPr>
            <a:r>
              <a:rPr lang="zh-CN" altLang="en-US" sz="1800" dirty="0">
                <a:solidFill>
                  <a:srgbClr val="007DD2"/>
                </a:solidFill>
                <a:latin typeface="微软雅黑"/>
                <a:ea typeface="微软雅黑"/>
              </a:rPr>
              <a:t>绝对层次坐标</a:t>
            </a:r>
          </a:p>
        </p:txBody>
      </p:sp>
      <p:pic>
        <p:nvPicPr>
          <p:cNvPr id="13" name="图片 12">
            <a:extLst>
              <a:ext uri="{FF2B5EF4-FFF2-40B4-BE49-F238E27FC236}">
                <a16:creationId xmlns:a16="http://schemas.microsoft.com/office/drawing/2014/main" id="{B79AE73D-801F-4E16-A48E-5B39E8E0B2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82913" y="4102786"/>
            <a:ext cx="2180952" cy="1161905"/>
          </a:xfrm>
          <a:prstGeom prst="rect">
            <a:avLst/>
          </a:prstGeom>
        </p:spPr>
      </p:pic>
      <p:pic>
        <p:nvPicPr>
          <p:cNvPr id="21" name="图片 20">
            <a:extLst>
              <a:ext uri="{FF2B5EF4-FFF2-40B4-BE49-F238E27FC236}">
                <a16:creationId xmlns:a16="http://schemas.microsoft.com/office/drawing/2014/main" id="{06751FE0-93D6-4351-9311-0BE9FD21966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53816" y="3187592"/>
            <a:ext cx="2276190" cy="419048"/>
          </a:xfrm>
          <a:prstGeom prst="rect">
            <a:avLst/>
          </a:prstGeom>
          <a:ln>
            <a:solidFill>
              <a:schemeClr val="tx1"/>
            </a:solidFill>
          </a:ln>
        </p:spPr>
      </p:pic>
      <p:cxnSp>
        <p:nvCxnSpPr>
          <p:cNvPr id="23" name="直接箭头连接符 22">
            <a:extLst>
              <a:ext uri="{FF2B5EF4-FFF2-40B4-BE49-F238E27FC236}">
                <a16:creationId xmlns:a16="http://schemas.microsoft.com/office/drawing/2014/main" id="{26E8AA45-AD27-4C0D-937B-5AA3F3606C5A}"/>
              </a:ext>
            </a:extLst>
          </p:cNvPr>
          <p:cNvCxnSpPr>
            <a:cxnSpLocks/>
          </p:cNvCxnSpPr>
          <p:nvPr/>
        </p:nvCxnSpPr>
        <p:spPr>
          <a:xfrm>
            <a:off x="2304288" y="3641282"/>
            <a:ext cx="0" cy="461504"/>
          </a:xfrm>
          <a:prstGeom prst="straightConnector1">
            <a:avLst/>
          </a:prstGeom>
          <a:ln>
            <a:solidFill>
              <a:srgbClr val="FF0000"/>
            </a:solidFill>
            <a:tailEnd type="triangle"/>
          </a:ln>
        </p:spPr>
        <p:style>
          <a:lnRef idx="2">
            <a:schemeClr val="dk1"/>
          </a:lnRef>
          <a:fillRef idx="0">
            <a:schemeClr val="dk1"/>
          </a:fillRef>
          <a:effectRef idx="1">
            <a:schemeClr val="dk1"/>
          </a:effectRef>
          <a:fontRef idx="minor">
            <a:schemeClr val="tx1"/>
          </a:fontRef>
        </p:style>
      </p:cxnSp>
      <p:cxnSp>
        <p:nvCxnSpPr>
          <p:cNvPr id="27" name="直接箭头连接符 26">
            <a:extLst>
              <a:ext uri="{FF2B5EF4-FFF2-40B4-BE49-F238E27FC236}">
                <a16:creationId xmlns:a16="http://schemas.microsoft.com/office/drawing/2014/main" id="{73B5326F-CF4D-4B6C-B7C0-BD5A9B851BA4}"/>
              </a:ext>
            </a:extLst>
          </p:cNvPr>
          <p:cNvCxnSpPr>
            <a:cxnSpLocks/>
          </p:cNvCxnSpPr>
          <p:nvPr/>
        </p:nvCxnSpPr>
        <p:spPr>
          <a:xfrm>
            <a:off x="3316224" y="3641282"/>
            <a:ext cx="0" cy="461504"/>
          </a:xfrm>
          <a:prstGeom prst="straightConnector1">
            <a:avLst/>
          </a:prstGeom>
          <a:ln>
            <a:solidFill>
              <a:srgbClr val="FF0000"/>
            </a:solidFill>
            <a:tailEnd type="triangle"/>
          </a:ln>
        </p:spPr>
        <p:style>
          <a:lnRef idx="2">
            <a:schemeClr val="dk1"/>
          </a:lnRef>
          <a:fillRef idx="0">
            <a:schemeClr val="dk1"/>
          </a:fillRef>
          <a:effectRef idx="1">
            <a:schemeClr val="dk1"/>
          </a:effectRef>
          <a:fontRef idx="minor">
            <a:schemeClr val="tx1"/>
          </a:fontRef>
        </p:style>
      </p:cxnSp>
      <p:cxnSp>
        <p:nvCxnSpPr>
          <p:cNvPr id="30" name="直接箭头连接符 29">
            <a:extLst>
              <a:ext uri="{FF2B5EF4-FFF2-40B4-BE49-F238E27FC236}">
                <a16:creationId xmlns:a16="http://schemas.microsoft.com/office/drawing/2014/main" id="{BCB3C68A-496D-4633-9168-870AE5AB329A}"/>
              </a:ext>
            </a:extLst>
          </p:cNvPr>
          <p:cNvCxnSpPr>
            <a:cxnSpLocks/>
          </p:cNvCxnSpPr>
          <p:nvPr/>
        </p:nvCxnSpPr>
        <p:spPr>
          <a:xfrm>
            <a:off x="8820912" y="3637975"/>
            <a:ext cx="0" cy="461504"/>
          </a:xfrm>
          <a:prstGeom prst="straightConnector1">
            <a:avLst/>
          </a:prstGeom>
          <a:ln>
            <a:solidFill>
              <a:srgbClr val="FF0000"/>
            </a:solidFill>
            <a:tailEnd type="triangle"/>
          </a:ln>
        </p:spPr>
        <p:style>
          <a:lnRef idx="2">
            <a:schemeClr val="dk1"/>
          </a:lnRef>
          <a:fillRef idx="0">
            <a:schemeClr val="dk1"/>
          </a:fillRef>
          <a:effectRef idx="1">
            <a:schemeClr val="dk1"/>
          </a:effectRef>
          <a:fontRef idx="minor">
            <a:schemeClr val="tx1"/>
          </a:fontRef>
        </p:style>
      </p:cxnSp>
      <p:cxnSp>
        <p:nvCxnSpPr>
          <p:cNvPr id="31" name="直接箭头连接符 30">
            <a:extLst>
              <a:ext uri="{FF2B5EF4-FFF2-40B4-BE49-F238E27FC236}">
                <a16:creationId xmlns:a16="http://schemas.microsoft.com/office/drawing/2014/main" id="{CF1C5C84-BECA-4A3B-A085-B5C8C71893D1}"/>
              </a:ext>
            </a:extLst>
          </p:cNvPr>
          <p:cNvCxnSpPr>
            <a:cxnSpLocks/>
          </p:cNvCxnSpPr>
          <p:nvPr/>
        </p:nvCxnSpPr>
        <p:spPr>
          <a:xfrm>
            <a:off x="9707880" y="3646045"/>
            <a:ext cx="0" cy="461504"/>
          </a:xfrm>
          <a:prstGeom prst="straightConnector1">
            <a:avLst/>
          </a:prstGeom>
          <a:ln>
            <a:solidFill>
              <a:srgbClr val="FF0000"/>
            </a:solidFill>
            <a:tailEnd type="triangle"/>
          </a:ln>
        </p:spPr>
        <p:style>
          <a:lnRef idx="2">
            <a:schemeClr val="dk1"/>
          </a:lnRef>
          <a:fillRef idx="0">
            <a:schemeClr val="dk1"/>
          </a:fillRef>
          <a:effectRef idx="1">
            <a:schemeClr val="dk1"/>
          </a:effectRef>
          <a:fontRef idx="minor">
            <a:schemeClr val="tx1"/>
          </a:fontRef>
        </p:style>
      </p:cxnSp>
      <p:pic>
        <p:nvPicPr>
          <p:cNvPr id="29" name="图片 28">
            <a:extLst>
              <a:ext uri="{FF2B5EF4-FFF2-40B4-BE49-F238E27FC236}">
                <a16:creationId xmlns:a16="http://schemas.microsoft.com/office/drawing/2014/main" id="{9327769D-A043-4A58-9CEE-13A0E2FE9E0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40055" y="3182829"/>
            <a:ext cx="2266667" cy="419048"/>
          </a:xfrm>
          <a:prstGeom prst="rect">
            <a:avLst/>
          </a:prstGeom>
          <a:ln>
            <a:solidFill>
              <a:schemeClr val="tx1"/>
            </a:solidFill>
          </a:ln>
        </p:spPr>
      </p:pic>
      <p:sp>
        <p:nvSpPr>
          <p:cNvPr id="34" name="矩形 33">
            <a:extLst>
              <a:ext uri="{FF2B5EF4-FFF2-40B4-BE49-F238E27FC236}">
                <a16:creationId xmlns:a16="http://schemas.microsoft.com/office/drawing/2014/main" id="{313B065C-806D-45C3-8362-9538988227FA}"/>
              </a:ext>
            </a:extLst>
          </p:cNvPr>
          <p:cNvSpPr/>
          <p:nvPr/>
        </p:nvSpPr>
        <p:spPr>
          <a:xfrm>
            <a:off x="180703" y="5738691"/>
            <a:ext cx="5606051" cy="339837"/>
          </a:xfrm>
          <a:prstGeom prst="rect">
            <a:avLst/>
          </a:prstGeom>
        </p:spPr>
        <p:txBody>
          <a:bodyPr wrap="square">
            <a:spAutoFit/>
          </a:bodyPr>
          <a:lstStyle/>
          <a:p>
            <a:pPr>
              <a:lnSpc>
                <a:spcPct val="150000"/>
              </a:lnSpc>
            </a:pPr>
            <a:r>
              <a:rPr lang="zh-CN" altLang="en-US" sz="1200" dirty="0">
                <a:latin typeface="Calibri" panose="020F0502020204030204" pitchFamily="34" charset="0"/>
                <a:cs typeface="Calibri" panose="020F0502020204030204" pitchFamily="34" charset="0"/>
              </a:rPr>
              <a:t>能够获取扩展单元格当前位置有</a:t>
            </a:r>
            <a:r>
              <a:rPr lang="zh-CN" altLang="en-US" sz="1200" dirty="0">
                <a:solidFill>
                  <a:srgbClr val="FF0000"/>
                </a:solidFill>
                <a:latin typeface="Calibri" panose="020F0502020204030204" pitchFamily="34" charset="0"/>
                <a:cs typeface="Calibri" panose="020F0502020204030204" pitchFamily="34" charset="0"/>
              </a:rPr>
              <a:t>一定偏移</a:t>
            </a:r>
            <a:r>
              <a:rPr lang="zh-CN" altLang="en-US" sz="1200" dirty="0">
                <a:latin typeface="Calibri" panose="020F0502020204030204" pitchFamily="34" charset="0"/>
                <a:cs typeface="Calibri" panose="020F0502020204030204" pitchFamily="34" charset="0"/>
              </a:rPr>
              <a:t>的位置上的值</a:t>
            </a:r>
            <a:endParaRPr lang="zh-CN" altLang="en-US" sz="1000" dirty="0">
              <a:solidFill>
                <a:srgbClr val="383838"/>
              </a:solidFill>
              <a:latin typeface="Calibri" panose="020F0502020204030204" pitchFamily="34" charset="0"/>
              <a:ea typeface="Microsoft YaHei" panose="020B0503020204020204" pitchFamily="34" charset="-122"/>
              <a:cs typeface="Calibri" panose="020F0502020204030204" pitchFamily="34" charset="0"/>
            </a:endParaRPr>
          </a:p>
        </p:txBody>
      </p:sp>
      <p:sp>
        <p:nvSpPr>
          <p:cNvPr id="256" name="矩形 255">
            <a:extLst>
              <a:ext uri="{FF2B5EF4-FFF2-40B4-BE49-F238E27FC236}">
                <a16:creationId xmlns:a16="http://schemas.microsoft.com/office/drawing/2014/main" id="{B7D76FB6-2AD9-462C-9973-CCB9009BE3E8}"/>
              </a:ext>
            </a:extLst>
          </p:cNvPr>
          <p:cNvSpPr/>
          <p:nvPr/>
        </p:nvSpPr>
        <p:spPr>
          <a:xfrm>
            <a:off x="6353304" y="5801529"/>
            <a:ext cx="2800767" cy="276999"/>
          </a:xfrm>
          <a:prstGeom prst="rect">
            <a:avLst/>
          </a:prstGeom>
        </p:spPr>
        <p:txBody>
          <a:bodyPr wrap="none">
            <a:spAutoFit/>
          </a:bodyPr>
          <a:lstStyle/>
          <a:p>
            <a:r>
              <a:rPr lang="zh-CN" altLang="en-US" sz="1200" dirty="0">
                <a:latin typeface="Calibri" panose="020F0502020204030204" pitchFamily="34" charset="0"/>
                <a:cs typeface="Calibri" panose="020F0502020204030204" pitchFamily="34" charset="0"/>
              </a:rPr>
              <a:t>用于获取单元格扩展后</a:t>
            </a:r>
            <a:r>
              <a:rPr lang="zh-CN" altLang="en-US" sz="1200" dirty="0">
                <a:solidFill>
                  <a:srgbClr val="FF0000"/>
                </a:solidFill>
                <a:latin typeface="Calibri" panose="020F0502020204030204" pitchFamily="34" charset="0"/>
                <a:cs typeface="Calibri" panose="020F0502020204030204" pitchFamily="34" charset="0"/>
              </a:rPr>
              <a:t>某一位置</a:t>
            </a:r>
            <a:r>
              <a:rPr lang="zh-CN" altLang="en-US" sz="1200" dirty="0">
                <a:latin typeface="Calibri" panose="020F0502020204030204" pitchFamily="34" charset="0"/>
                <a:cs typeface="Calibri" panose="020F0502020204030204" pitchFamily="34" charset="0"/>
              </a:rPr>
              <a:t>上的值</a:t>
            </a:r>
          </a:p>
        </p:txBody>
      </p:sp>
      <p:sp>
        <p:nvSpPr>
          <p:cNvPr id="3" name="左中括号 2">
            <a:extLst>
              <a:ext uri="{FF2B5EF4-FFF2-40B4-BE49-F238E27FC236}">
                <a16:creationId xmlns:a16="http://schemas.microsoft.com/office/drawing/2014/main" id="{01290BA5-4B08-4A7B-B44C-E51FD176B3F9}"/>
              </a:ext>
            </a:extLst>
          </p:cNvPr>
          <p:cNvSpPr/>
          <p:nvPr/>
        </p:nvSpPr>
        <p:spPr>
          <a:xfrm>
            <a:off x="4019395" y="5559382"/>
            <a:ext cx="137103" cy="716027"/>
          </a:xfrm>
          <a:prstGeom prst="leftBracket">
            <a:avLst/>
          </a:prstGeom>
          <a:no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zh-CN" altLang="en-US" sz="1800" b="0" i="0" u="none" strike="noStrike" cap="none" spc="0" normalizeH="0" baseline="0">
              <a:ln>
                <a:noFill/>
              </a:ln>
              <a:solidFill>
                <a:srgbClr val="000000"/>
              </a:solidFill>
              <a:effectLst/>
              <a:uFillTx/>
            </a:endParaRPr>
          </a:p>
        </p:txBody>
      </p:sp>
      <p:sp>
        <p:nvSpPr>
          <p:cNvPr id="5" name="文本框 4">
            <a:extLst>
              <a:ext uri="{FF2B5EF4-FFF2-40B4-BE49-F238E27FC236}">
                <a16:creationId xmlns:a16="http://schemas.microsoft.com/office/drawing/2014/main" id="{51BED0B9-00A2-4DE4-B1D8-39CDE7D2219B}"/>
              </a:ext>
            </a:extLst>
          </p:cNvPr>
          <p:cNvSpPr txBox="1"/>
          <p:nvPr/>
        </p:nvSpPr>
        <p:spPr>
          <a:xfrm>
            <a:off x="4156497" y="5416169"/>
            <a:ext cx="1869399" cy="2923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altLang="zh-CN" sz="1300" b="0" i="0" u="none" strike="noStrike" cap="none" spc="0" normalizeH="0" baseline="0" dirty="0" err="1">
                <a:ln>
                  <a:noFill/>
                </a:ln>
                <a:solidFill>
                  <a:schemeClr val="accent6"/>
                </a:solidFill>
                <a:effectLst/>
                <a:uFillTx/>
                <a:latin typeface="Arial" panose="020B0604020202020204" pitchFamily="34" charset="0"/>
                <a:cs typeface="Arial" panose="020B0604020202020204" pitchFamily="34" charset="0"/>
                <a:sym typeface="微软雅黑"/>
              </a:rPr>
              <a:t>Cellx</a:t>
            </a:r>
            <a:r>
              <a:rPr kumimoji="0" lang="en-US" altLang="zh-CN" sz="1300" b="0" i="0" u="none" strike="noStrike" cap="none" spc="0" normalizeH="0" baseline="0" dirty="0">
                <a:ln>
                  <a:noFill/>
                </a:ln>
                <a:solidFill>
                  <a:schemeClr val="accent6"/>
                </a:solidFill>
                <a:effectLst/>
                <a:uFillTx/>
                <a:latin typeface="Arial" panose="020B0604020202020204" pitchFamily="34" charset="0"/>
                <a:cs typeface="Arial" panose="020B0604020202020204" pitchFamily="34" charset="0"/>
                <a:sym typeface="微软雅黑"/>
              </a:rPr>
              <a:t>[</a:t>
            </a:r>
            <a:r>
              <a:rPr kumimoji="0" lang="en-US" altLang="zh-CN" sz="1300" b="0" i="0" u="none" strike="noStrike" cap="none" spc="0" normalizeH="0" baseline="0" dirty="0" err="1">
                <a:ln>
                  <a:noFill/>
                </a:ln>
                <a:solidFill>
                  <a:schemeClr val="accent6"/>
                </a:solidFill>
                <a:effectLst/>
                <a:uFillTx/>
                <a:latin typeface="Arial" panose="020B0604020202020204" pitchFamily="34" charset="0"/>
                <a:cs typeface="Arial" panose="020B0604020202020204" pitchFamily="34" charset="0"/>
                <a:sym typeface="微软雅黑"/>
              </a:rPr>
              <a:t>Celly</a:t>
            </a:r>
            <a:r>
              <a:rPr kumimoji="0" lang="en-US" altLang="zh-CN" sz="1300" b="0" i="0" u="none" strike="noStrike" cap="none" spc="0" normalizeH="0" baseline="0" dirty="0">
                <a:ln>
                  <a:noFill/>
                </a:ln>
                <a:solidFill>
                  <a:schemeClr val="accent6"/>
                </a:solidFill>
                <a:effectLst/>
                <a:uFillTx/>
                <a:latin typeface="Arial" panose="020B0604020202020204" pitchFamily="34" charset="0"/>
                <a:cs typeface="Arial" panose="020B0604020202020204" pitchFamily="34" charset="0"/>
                <a:sym typeface="微软雅黑"/>
              </a:rPr>
              <a:t>:-z] </a:t>
            </a:r>
            <a:r>
              <a:rPr kumimoji="0" lang="zh-CN" altLang="en-US" sz="1300" b="0"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微软雅黑"/>
              </a:rPr>
              <a:t>相对后移</a:t>
            </a:r>
          </a:p>
        </p:txBody>
      </p:sp>
      <p:sp>
        <p:nvSpPr>
          <p:cNvPr id="22" name="文本框 21">
            <a:extLst>
              <a:ext uri="{FF2B5EF4-FFF2-40B4-BE49-F238E27FC236}">
                <a16:creationId xmlns:a16="http://schemas.microsoft.com/office/drawing/2014/main" id="{621636C6-19D3-49D8-885C-3A2BC3B0EE40}"/>
              </a:ext>
            </a:extLst>
          </p:cNvPr>
          <p:cNvSpPr txBox="1"/>
          <p:nvPr/>
        </p:nvSpPr>
        <p:spPr>
          <a:xfrm>
            <a:off x="4156497" y="6118093"/>
            <a:ext cx="1869399" cy="2923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altLang="zh-CN" sz="1300" b="0" i="0" u="none" strike="noStrike" cap="none" spc="0" normalizeH="0" baseline="0" dirty="0" err="1">
                <a:ln>
                  <a:noFill/>
                </a:ln>
                <a:solidFill>
                  <a:schemeClr val="accent6"/>
                </a:solidFill>
                <a:effectLst/>
                <a:uFillTx/>
                <a:latin typeface="Arial" panose="020B0604020202020204" pitchFamily="34" charset="0"/>
                <a:cs typeface="Arial" panose="020B0604020202020204" pitchFamily="34" charset="0"/>
                <a:sym typeface="微软雅黑"/>
              </a:rPr>
              <a:t>Cellx</a:t>
            </a:r>
            <a:r>
              <a:rPr kumimoji="0" lang="en-US" altLang="zh-CN" sz="1300" b="0" i="0" u="none" strike="noStrike" cap="none" spc="0" normalizeH="0" baseline="0" dirty="0">
                <a:ln>
                  <a:noFill/>
                </a:ln>
                <a:solidFill>
                  <a:schemeClr val="accent6"/>
                </a:solidFill>
                <a:effectLst/>
                <a:uFillTx/>
                <a:latin typeface="Arial" panose="020B0604020202020204" pitchFamily="34" charset="0"/>
                <a:cs typeface="Arial" panose="020B0604020202020204" pitchFamily="34" charset="0"/>
                <a:sym typeface="微软雅黑"/>
              </a:rPr>
              <a:t>[</a:t>
            </a:r>
            <a:r>
              <a:rPr kumimoji="0" lang="en-US" altLang="zh-CN" sz="1300" b="0" i="0" u="none" strike="noStrike" cap="none" spc="0" normalizeH="0" baseline="0" dirty="0" err="1">
                <a:ln>
                  <a:noFill/>
                </a:ln>
                <a:solidFill>
                  <a:schemeClr val="accent6"/>
                </a:solidFill>
                <a:effectLst/>
                <a:uFillTx/>
                <a:latin typeface="Arial" panose="020B0604020202020204" pitchFamily="34" charset="0"/>
                <a:cs typeface="Arial" panose="020B0604020202020204" pitchFamily="34" charset="0"/>
                <a:sym typeface="微软雅黑"/>
              </a:rPr>
              <a:t>Celly</a:t>
            </a:r>
            <a:r>
              <a:rPr kumimoji="0" lang="en-US" altLang="zh-CN" sz="1300" b="0" i="0" u="none" strike="noStrike" cap="none" spc="0" normalizeH="0" baseline="0" dirty="0">
                <a:ln>
                  <a:noFill/>
                </a:ln>
                <a:solidFill>
                  <a:schemeClr val="accent6"/>
                </a:solidFill>
                <a:effectLst/>
                <a:uFillTx/>
                <a:latin typeface="Arial" panose="020B0604020202020204" pitchFamily="34" charset="0"/>
                <a:cs typeface="Arial" panose="020B0604020202020204" pitchFamily="34" charset="0"/>
                <a:sym typeface="微软雅黑"/>
              </a:rPr>
              <a:t>:+z] </a:t>
            </a:r>
            <a:r>
              <a:rPr kumimoji="0" lang="zh-CN" altLang="en-US" sz="1300" b="0"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微软雅黑"/>
              </a:rPr>
              <a:t>相对前移</a:t>
            </a:r>
          </a:p>
        </p:txBody>
      </p:sp>
      <p:cxnSp>
        <p:nvCxnSpPr>
          <p:cNvPr id="12" name="直接连接符 11">
            <a:extLst>
              <a:ext uri="{FF2B5EF4-FFF2-40B4-BE49-F238E27FC236}">
                <a16:creationId xmlns:a16="http://schemas.microsoft.com/office/drawing/2014/main" id="{54F7FF73-562F-4AEB-90AF-D24970D4A9E3}"/>
              </a:ext>
            </a:extLst>
          </p:cNvPr>
          <p:cNvCxnSpPr>
            <a:cxnSpLocks/>
            <a:stCxn id="3" idx="1"/>
            <a:endCxn id="3" idx="1"/>
          </p:cNvCxnSpPr>
          <p:nvPr/>
        </p:nvCxnSpPr>
        <p:spPr>
          <a:xfrm>
            <a:off x="4019395" y="5917396"/>
            <a:ext cx="0" cy="0"/>
          </a:xfrm>
          <a:prstGeom prst="line">
            <a:avLst/>
          </a:prstGeom>
          <a:no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17" name="直接连接符 16">
            <a:extLst>
              <a:ext uri="{FF2B5EF4-FFF2-40B4-BE49-F238E27FC236}">
                <a16:creationId xmlns:a16="http://schemas.microsoft.com/office/drawing/2014/main" id="{E325FD9A-D6B4-4B77-8D2E-59A43D78809E}"/>
              </a:ext>
            </a:extLst>
          </p:cNvPr>
          <p:cNvCxnSpPr>
            <a:cxnSpLocks/>
          </p:cNvCxnSpPr>
          <p:nvPr/>
        </p:nvCxnSpPr>
        <p:spPr>
          <a:xfrm>
            <a:off x="3937099" y="5936041"/>
            <a:ext cx="84134" cy="0"/>
          </a:xfrm>
          <a:prstGeom prst="line">
            <a:avLst/>
          </a:prstGeom>
          <a:no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sp>
        <p:nvSpPr>
          <p:cNvPr id="33" name="文本框 32">
            <a:extLst>
              <a:ext uri="{FF2B5EF4-FFF2-40B4-BE49-F238E27FC236}">
                <a16:creationId xmlns:a16="http://schemas.microsoft.com/office/drawing/2014/main" id="{1F5B40AD-8720-48BB-8CB1-EF5CCF4DB3C9}"/>
              </a:ext>
            </a:extLst>
          </p:cNvPr>
          <p:cNvSpPr txBox="1"/>
          <p:nvPr/>
        </p:nvSpPr>
        <p:spPr>
          <a:xfrm>
            <a:off x="9275739" y="5413189"/>
            <a:ext cx="2421675" cy="2923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altLang="zh-CN" sz="1300" b="0" i="0" u="none" strike="noStrike" cap="none" spc="0" normalizeH="0" baseline="0" dirty="0" err="1">
                <a:ln>
                  <a:noFill/>
                </a:ln>
                <a:solidFill>
                  <a:schemeClr val="accent6"/>
                </a:solidFill>
                <a:effectLst/>
                <a:uFillTx/>
                <a:latin typeface="Arial" panose="020B0604020202020204" pitchFamily="34" charset="0"/>
                <a:cs typeface="Arial" panose="020B0604020202020204" pitchFamily="34" charset="0"/>
                <a:sym typeface="微软雅黑"/>
              </a:rPr>
              <a:t>Cellx</a:t>
            </a:r>
            <a:r>
              <a:rPr kumimoji="0" lang="en-US" altLang="zh-CN" sz="1300" b="0" i="0" u="none" strike="noStrike" cap="none" spc="0" normalizeH="0" baseline="0" dirty="0">
                <a:ln>
                  <a:noFill/>
                </a:ln>
                <a:solidFill>
                  <a:schemeClr val="accent6"/>
                </a:solidFill>
                <a:effectLst/>
                <a:uFillTx/>
                <a:latin typeface="Arial" panose="020B0604020202020204" pitchFamily="34" charset="0"/>
                <a:cs typeface="Arial" panose="020B0604020202020204" pitchFamily="34" charset="0"/>
                <a:sym typeface="微软雅黑"/>
              </a:rPr>
              <a:t>[</a:t>
            </a:r>
            <a:r>
              <a:rPr kumimoji="0" lang="en-US" altLang="zh-CN" sz="1300" b="0" i="0" u="none" strike="noStrike" cap="none" spc="0" normalizeH="0" baseline="0" dirty="0" err="1">
                <a:ln>
                  <a:noFill/>
                </a:ln>
                <a:solidFill>
                  <a:schemeClr val="accent6"/>
                </a:solidFill>
                <a:effectLst/>
                <a:uFillTx/>
                <a:latin typeface="Arial" panose="020B0604020202020204" pitchFamily="34" charset="0"/>
                <a:cs typeface="Arial" panose="020B0604020202020204" pitchFamily="34" charset="0"/>
                <a:sym typeface="微软雅黑"/>
              </a:rPr>
              <a:t>Celly:z</a:t>
            </a:r>
            <a:r>
              <a:rPr kumimoji="0" lang="en-US" altLang="zh-CN" sz="1300" b="0" i="0" u="none" strike="noStrike" cap="none" spc="0" normalizeH="0" baseline="0" dirty="0">
                <a:ln>
                  <a:noFill/>
                </a:ln>
                <a:solidFill>
                  <a:schemeClr val="accent6"/>
                </a:solidFill>
                <a:effectLst/>
                <a:uFillTx/>
                <a:latin typeface="Arial" panose="020B0604020202020204" pitchFamily="34" charset="0"/>
                <a:cs typeface="Arial" panose="020B0604020202020204" pitchFamily="34" charset="0"/>
                <a:sym typeface="微软雅黑"/>
              </a:rPr>
              <a:t>]  </a:t>
            </a:r>
            <a:r>
              <a:rPr kumimoji="0" lang="zh-CN" altLang="en-US" sz="1300" b="0"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微软雅黑"/>
              </a:rPr>
              <a:t>正向获取第</a:t>
            </a:r>
            <a:r>
              <a:rPr kumimoji="0" lang="en-US" altLang="zh-CN" sz="1300" b="0"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微软雅黑"/>
              </a:rPr>
              <a:t>z</a:t>
            </a:r>
            <a:r>
              <a:rPr kumimoji="0" lang="zh-CN" altLang="en-US" sz="1300" b="0"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微软雅黑"/>
              </a:rPr>
              <a:t>个数</a:t>
            </a:r>
          </a:p>
        </p:txBody>
      </p:sp>
      <p:sp>
        <p:nvSpPr>
          <p:cNvPr id="28" name="左中括号 27">
            <a:extLst>
              <a:ext uri="{FF2B5EF4-FFF2-40B4-BE49-F238E27FC236}">
                <a16:creationId xmlns:a16="http://schemas.microsoft.com/office/drawing/2014/main" id="{8A0CAB73-02A8-456C-879F-612A3C3BFE2E}"/>
              </a:ext>
            </a:extLst>
          </p:cNvPr>
          <p:cNvSpPr/>
          <p:nvPr/>
        </p:nvSpPr>
        <p:spPr>
          <a:xfrm>
            <a:off x="9138636" y="5559382"/>
            <a:ext cx="137103" cy="716027"/>
          </a:xfrm>
          <a:prstGeom prst="leftBracket">
            <a:avLst/>
          </a:prstGeom>
          <a:no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zh-CN" altLang="en-US" sz="1800" b="0" i="0" u="none" strike="noStrike" cap="none" spc="0" normalizeH="0" baseline="0">
              <a:ln>
                <a:noFill/>
              </a:ln>
              <a:solidFill>
                <a:srgbClr val="000000"/>
              </a:solidFill>
              <a:effectLst/>
              <a:uFillTx/>
            </a:endParaRPr>
          </a:p>
        </p:txBody>
      </p:sp>
      <p:cxnSp>
        <p:nvCxnSpPr>
          <p:cNvPr id="35" name="直接连接符 34">
            <a:extLst>
              <a:ext uri="{FF2B5EF4-FFF2-40B4-BE49-F238E27FC236}">
                <a16:creationId xmlns:a16="http://schemas.microsoft.com/office/drawing/2014/main" id="{8F653B2C-34C2-4D50-9810-840B04FFF30D}"/>
              </a:ext>
            </a:extLst>
          </p:cNvPr>
          <p:cNvCxnSpPr>
            <a:cxnSpLocks/>
            <a:stCxn id="28" idx="1"/>
            <a:endCxn id="28" idx="1"/>
          </p:cNvCxnSpPr>
          <p:nvPr/>
        </p:nvCxnSpPr>
        <p:spPr>
          <a:xfrm>
            <a:off x="9138636" y="5917396"/>
            <a:ext cx="0" cy="0"/>
          </a:xfrm>
          <a:prstGeom prst="line">
            <a:avLst/>
          </a:prstGeom>
          <a:no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cxnSp>
        <p:nvCxnSpPr>
          <p:cNvPr id="36" name="直接连接符 35">
            <a:extLst>
              <a:ext uri="{FF2B5EF4-FFF2-40B4-BE49-F238E27FC236}">
                <a16:creationId xmlns:a16="http://schemas.microsoft.com/office/drawing/2014/main" id="{B24F899C-D60F-4AF8-8FF7-7D42F92A35C1}"/>
              </a:ext>
            </a:extLst>
          </p:cNvPr>
          <p:cNvCxnSpPr>
            <a:cxnSpLocks/>
          </p:cNvCxnSpPr>
          <p:nvPr/>
        </p:nvCxnSpPr>
        <p:spPr>
          <a:xfrm>
            <a:off x="9056340" y="5936041"/>
            <a:ext cx="84134" cy="0"/>
          </a:xfrm>
          <a:prstGeom prst="line">
            <a:avLst/>
          </a:prstGeom>
          <a:no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cxnSp>
      <p:sp>
        <p:nvSpPr>
          <p:cNvPr id="37" name="文本框 36">
            <a:extLst>
              <a:ext uri="{FF2B5EF4-FFF2-40B4-BE49-F238E27FC236}">
                <a16:creationId xmlns:a16="http://schemas.microsoft.com/office/drawing/2014/main" id="{03BDB830-1193-48E5-8520-8F1B35D195F8}"/>
              </a:ext>
            </a:extLst>
          </p:cNvPr>
          <p:cNvSpPr txBox="1"/>
          <p:nvPr/>
        </p:nvSpPr>
        <p:spPr>
          <a:xfrm>
            <a:off x="9275739" y="6113680"/>
            <a:ext cx="2590845" cy="2923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en-US" altLang="zh-CN" sz="1300" b="0" i="0" u="none" strike="noStrike" cap="none" spc="0" normalizeH="0" baseline="0" dirty="0" err="1">
                <a:ln>
                  <a:noFill/>
                </a:ln>
                <a:solidFill>
                  <a:schemeClr val="accent6"/>
                </a:solidFill>
                <a:effectLst/>
                <a:uFillTx/>
                <a:latin typeface="Arial" panose="020B0604020202020204" pitchFamily="34" charset="0"/>
                <a:cs typeface="Arial" panose="020B0604020202020204" pitchFamily="34" charset="0"/>
                <a:sym typeface="微软雅黑"/>
              </a:rPr>
              <a:t>Cellx</a:t>
            </a:r>
            <a:r>
              <a:rPr kumimoji="0" lang="en-US" altLang="zh-CN" sz="1300" b="0" i="0" u="none" strike="noStrike" cap="none" spc="0" normalizeH="0" baseline="0" dirty="0">
                <a:ln>
                  <a:noFill/>
                </a:ln>
                <a:solidFill>
                  <a:schemeClr val="accent6"/>
                </a:solidFill>
                <a:effectLst/>
                <a:uFillTx/>
                <a:latin typeface="Arial" panose="020B0604020202020204" pitchFamily="34" charset="0"/>
                <a:cs typeface="Arial" panose="020B0604020202020204" pitchFamily="34" charset="0"/>
                <a:sym typeface="微软雅黑"/>
              </a:rPr>
              <a:t>[</a:t>
            </a:r>
            <a:r>
              <a:rPr kumimoji="0" lang="en-US" altLang="zh-CN" sz="1300" b="0" i="0" u="none" strike="noStrike" cap="none" spc="0" normalizeH="0" baseline="0" dirty="0" err="1">
                <a:ln>
                  <a:noFill/>
                </a:ln>
                <a:solidFill>
                  <a:schemeClr val="accent6"/>
                </a:solidFill>
                <a:effectLst/>
                <a:uFillTx/>
                <a:latin typeface="Arial" panose="020B0604020202020204" pitchFamily="34" charset="0"/>
                <a:cs typeface="Arial" panose="020B0604020202020204" pitchFamily="34" charset="0"/>
                <a:sym typeface="微软雅黑"/>
              </a:rPr>
              <a:t>Celly</a:t>
            </a:r>
            <a:r>
              <a:rPr kumimoji="0" lang="en-US" altLang="zh-CN" sz="1300" b="0" i="0" u="none" strike="noStrike" cap="none" spc="0" normalizeH="0" baseline="0" dirty="0">
                <a:ln>
                  <a:noFill/>
                </a:ln>
                <a:solidFill>
                  <a:schemeClr val="accent6"/>
                </a:solidFill>
                <a:effectLst/>
                <a:uFillTx/>
                <a:latin typeface="Arial" panose="020B0604020202020204" pitchFamily="34" charset="0"/>
                <a:cs typeface="Arial" panose="020B0604020202020204" pitchFamily="34" charset="0"/>
                <a:sym typeface="微软雅黑"/>
              </a:rPr>
              <a:t>:!-z] </a:t>
            </a:r>
            <a:r>
              <a:rPr kumimoji="0" lang="zh-CN" altLang="en-US" sz="1300" b="0"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微软雅黑"/>
              </a:rPr>
              <a:t>反向获取第</a:t>
            </a:r>
            <a:r>
              <a:rPr kumimoji="0" lang="en-US" altLang="zh-CN" sz="1300" b="0"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微软雅黑"/>
              </a:rPr>
              <a:t>z</a:t>
            </a:r>
            <a:r>
              <a:rPr kumimoji="0" lang="zh-CN" altLang="en-US" sz="1300" b="0"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微软雅黑"/>
              </a:rPr>
              <a:t>个数</a:t>
            </a:r>
            <a:r>
              <a:rPr kumimoji="0" lang="en-US" altLang="zh-CN" sz="1300" b="0"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微软雅黑"/>
              </a:rPr>
              <a:t> </a:t>
            </a:r>
            <a:endParaRPr kumimoji="0" lang="zh-CN" altLang="en-US" sz="1300" b="0"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微软雅黑"/>
            </a:endParaRPr>
          </a:p>
        </p:txBody>
      </p:sp>
      <p:pic>
        <p:nvPicPr>
          <p:cNvPr id="6" name="图片 5">
            <a:extLst>
              <a:ext uri="{FF2B5EF4-FFF2-40B4-BE49-F238E27FC236}">
                <a16:creationId xmlns:a16="http://schemas.microsoft.com/office/drawing/2014/main" id="{57A37CA9-8909-46DA-B0B7-6CF889AFBCF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04310" y="4145018"/>
            <a:ext cx="1742857" cy="1171429"/>
          </a:xfrm>
          <a:prstGeom prst="rect">
            <a:avLst/>
          </a:prstGeom>
        </p:spPr>
      </p:pic>
    </p:spTree>
    <p:extLst>
      <p:ext uri="{BB962C8B-B14F-4D97-AF65-F5344CB8AC3E}">
        <p14:creationId xmlns:p14="http://schemas.microsoft.com/office/powerpoint/2010/main" val="62396177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Shape 275"/>
          <p:cNvSpPr>
            <a:spLocks noGrp="1"/>
          </p:cNvSpPr>
          <p:nvPr>
            <p:ph type="title"/>
          </p:nvPr>
        </p:nvSpPr>
        <p:spPr>
          <a:xfrm>
            <a:off x="228600" y="327754"/>
            <a:ext cx="10515601" cy="396876"/>
          </a:xfrm>
          <a:prstGeom prst="rect">
            <a:avLst/>
          </a:prstGeom>
        </p:spPr>
        <p:txBody>
          <a:bodyPr>
            <a:normAutofit/>
          </a:bodyPr>
          <a:lstStyle>
            <a:lvl1pPr defTabSz="566927">
              <a:defRPr sz="1736"/>
            </a:lvl1pPr>
          </a:lstStyle>
          <a:p>
            <a:r>
              <a:rPr lang="en-US" altLang="zh-CN" sz="2000" dirty="0"/>
              <a:t>3. </a:t>
            </a:r>
            <a:r>
              <a:rPr lang="zh-CN" altLang="en-US" sz="2000" dirty="0"/>
              <a:t>层次坐标：常用公式</a:t>
            </a:r>
            <a:endParaRPr sz="2000" dirty="0"/>
          </a:p>
        </p:txBody>
      </p:sp>
      <p:sp>
        <p:nvSpPr>
          <p:cNvPr id="4" name="文本框 3">
            <a:extLst>
              <a:ext uri="{FF2B5EF4-FFF2-40B4-BE49-F238E27FC236}">
                <a16:creationId xmlns:a16="http://schemas.microsoft.com/office/drawing/2014/main" id="{AF7CF516-BC8B-4DDE-AE1C-38D6B85A13D7}"/>
              </a:ext>
            </a:extLst>
          </p:cNvPr>
          <p:cNvSpPr txBox="1"/>
          <p:nvPr/>
        </p:nvSpPr>
        <p:spPr>
          <a:xfrm>
            <a:off x="228599" y="880222"/>
            <a:ext cx="10979617"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zh-CN" altLang="en-US" sz="1400" b="1" dirty="0"/>
              <a:t>说明</a:t>
            </a:r>
            <a:r>
              <a:rPr lang="zh-CN" altLang="en-US" sz="1400" dirty="0"/>
              <a:t>：列举扩展单元格运算时常用的公式。</a:t>
            </a:r>
            <a:endParaRPr lang="en-US" altLang="zh-CN" sz="1400" dirty="0"/>
          </a:p>
        </p:txBody>
      </p:sp>
      <p:graphicFrame>
        <p:nvGraphicFramePr>
          <p:cNvPr id="15" name="表格 14">
            <a:extLst>
              <a:ext uri="{FF2B5EF4-FFF2-40B4-BE49-F238E27FC236}">
                <a16:creationId xmlns:a16="http://schemas.microsoft.com/office/drawing/2014/main" id="{8486A44F-2A4C-4C1A-837A-22A0B974E3E0}"/>
              </a:ext>
            </a:extLst>
          </p:cNvPr>
          <p:cNvGraphicFramePr>
            <a:graphicFrameLocks noGrp="1"/>
          </p:cNvGraphicFramePr>
          <p:nvPr>
            <p:extLst>
              <p:ext uri="{D42A27DB-BD31-4B8C-83A1-F6EECF244321}">
                <p14:modId xmlns:p14="http://schemas.microsoft.com/office/powerpoint/2010/main" val="2142365322"/>
              </p:ext>
            </p:extLst>
          </p:nvPr>
        </p:nvGraphicFramePr>
        <p:xfrm>
          <a:off x="514761" y="2022255"/>
          <a:ext cx="11294800" cy="2834415"/>
        </p:xfrm>
        <a:graphic>
          <a:graphicData uri="http://schemas.openxmlformats.org/drawingml/2006/table">
            <a:tbl>
              <a:tblPr firstRow="1" bandRow="1">
                <a:tableStyleId>{C7B018BB-80A7-4F77-B60F-C8B233D01FF8}</a:tableStyleId>
              </a:tblPr>
              <a:tblGrid>
                <a:gridCol w="2593858">
                  <a:extLst>
                    <a:ext uri="{9D8B030D-6E8A-4147-A177-3AD203B41FA5}">
                      <a16:colId xmlns:a16="http://schemas.microsoft.com/office/drawing/2014/main" val="641300781"/>
                    </a:ext>
                  </a:extLst>
                </a:gridCol>
                <a:gridCol w="6242415">
                  <a:extLst>
                    <a:ext uri="{9D8B030D-6E8A-4147-A177-3AD203B41FA5}">
                      <a16:colId xmlns:a16="http://schemas.microsoft.com/office/drawing/2014/main" val="335926285"/>
                    </a:ext>
                  </a:extLst>
                </a:gridCol>
                <a:gridCol w="2458527">
                  <a:extLst>
                    <a:ext uri="{9D8B030D-6E8A-4147-A177-3AD203B41FA5}">
                      <a16:colId xmlns:a16="http://schemas.microsoft.com/office/drawing/2014/main" val="2397654153"/>
                    </a:ext>
                  </a:extLst>
                </a:gridCol>
              </a:tblGrid>
              <a:tr h="566883">
                <a:tc>
                  <a:txBody>
                    <a:bodyPr/>
                    <a:lstStyle/>
                    <a:p>
                      <a:pPr algn="ctr"/>
                      <a:r>
                        <a:rPr lang="zh-CN" altLang="en-US" sz="1400" dirty="0"/>
                        <a:t>表达式</a:t>
                      </a:r>
                    </a:p>
                  </a:txBody>
                  <a:tcPr anchor="ctr"/>
                </a:tc>
                <a:tc>
                  <a:txBody>
                    <a:bodyPr/>
                    <a:lstStyle/>
                    <a:p>
                      <a:pPr marL="0" marR="0" indent="0" algn="ctr" defTabSz="914400" rtl="0" latinLnBrk="0">
                        <a:lnSpc>
                          <a:spcPct val="100000"/>
                        </a:lnSpc>
                        <a:spcBef>
                          <a:spcPts val="0"/>
                        </a:spcBef>
                        <a:spcAft>
                          <a:spcPts val="0"/>
                        </a:spcAft>
                        <a:buClrTx/>
                        <a:buSzTx/>
                        <a:buFontTx/>
                        <a:buNone/>
                        <a:tabLst/>
                      </a:pPr>
                      <a:r>
                        <a:rPr lang="zh-CN" altLang="en-US" sz="1400" b="1" i="0" u="none" strike="noStrike" cap="none" spc="0" baseline="0" dirty="0">
                          <a:ln>
                            <a:noFill/>
                          </a:ln>
                          <a:solidFill>
                            <a:srgbClr val="FFFFFF"/>
                          </a:solidFill>
                          <a:uFillTx/>
                          <a:latin typeface="微软雅黑"/>
                          <a:ea typeface="微软雅黑"/>
                          <a:sym typeface="微软雅黑"/>
                        </a:rPr>
                        <a:t>效果</a:t>
                      </a:r>
                    </a:p>
                  </a:txBody>
                  <a:tcPr anchor="ctr"/>
                </a:tc>
                <a:tc>
                  <a:txBody>
                    <a:bodyPr/>
                    <a:lstStyle/>
                    <a:p>
                      <a:pPr algn="ctr"/>
                      <a:r>
                        <a:rPr lang="zh-CN" altLang="en-US" sz="1400" dirty="0"/>
                        <a:t>示例</a:t>
                      </a:r>
                    </a:p>
                  </a:txBody>
                  <a:tcPr anchor="ctr"/>
                </a:tc>
                <a:extLst>
                  <a:ext uri="{0D108BD9-81ED-4DB2-BD59-A6C34878D82A}">
                    <a16:rowId xmlns:a16="http://schemas.microsoft.com/office/drawing/2014/main" val="1027463901"/>
                  </a:ext>
                </a:extLst>
              </a:tr>
              <a:tr h="566883">
                <a:tc>
                  <a:txBody>
                    <a:bodyPr/>
                    <a:lstStyle/>
                    <a:p>
                      <a:pPr algn="l"/>
                      <a:r>
                        <a:rPr lang="en-US" altLang="zh-CN" dirty="0" err="1">
                          <a:solidFill>
                            <a:schemeClr val="accent6"/>
                          </a:solidFill>
                        </a:rPr>
                        <a:t>Cellx</a:t>
                      </a:r>
                      <a:r>
                        <a:rPr lang="en-US" altLang="zh-CN" dirty="0">
                          <a:solidFill>
                            <a:schemeClr val="accent6"/>
                          </a:solidFill>
                        </a:rPr>
                        <a:t>[!0]</a:t>
                      </a:r>
                      <a:endParaRPr lang="zh-CN" altLang="en-US" dirty="0">
                        <a:solidFill>
                          <a:schemeClr val="accent6"/>
                        </a:solidFill>
                      </a:endParaRPr>
                    </a:p>
                  </a:txBody>
                  <a:tcPr anchor="ctr"/>
                </a:tc>
                <a:tc>
                  <a:txBody>
                    <a:bodyPr/>
                    <a:lstStyle/>
                    <a:p>
                      <a:pPr algn="l"/>
                      <a:r>
                        <a:rPr lang="zh-CN" altLang="en-US" dirty="0"/>
                        <a:t>获取单元格 </a:t>
                      </a:r>
                      <a:r>
                        <a:rPr lang="en-US" altLang="zh-CN" dirty="0" err="1"/>
                        <a:t>Cellx</a:t>
                      </a:r>
                      <a:r>
                        <a:rPr lang="en-US" altLang="zh-CN" dirty="0"/>
                        <a:t> </a:t>
                      </a:r>
                      <a:r>
                        <a:rPr lang="zh-CN" altLang="en-US" dirty="0"/>
                        <a:t>扩展出来的所有值</a:t>
                      </a:r>
                    </a:p>
                  </a:txBody>
                  <a:tcPr anchor="ctr"/>
                </a:tc>
                <a:tc>
                  <a:txBody>
                    <a:bodyPr/>
                    <a:lstStyle/>
                    <a:p>
                      <a:pPr algn="l"/>
                      <a:r>
                        <a:rPr lang="en-US" altLang="zh-CN" dirty="0"/>
                        <a:t>A1[!0]</a:t>
                      </a:r>
                    </a:p>
                  </a:txBody>
                  <a:tcPr anchor="ctr"/>
                </a:tc>
                <a:extLst>
                  <a:ext uri="{0D108BD9-81ED-4DB2-BD59-A6C34878D82A}">
                    <a16:rowId xmlns:a16="http://schemas.microsoft.com/office/drawing/2014/main" val="3852233228"/>
                  </a:ext>
                </a:extLst>
              </a:tr>
              <a:tr h="566883">
                <a:tc>
                  <a:txBody>
                    <a:bodyPr/>
                    <a:lstStyle/>
                    <a:p>
                      <a:pPr algn="l"/>
                      <a:r>
                        <a:rPr lang="en-US" altLang="zh-CN" dirty="0" err="1">
                          <a:solidFill>
                            <a:schemeClr val="accent6"/>
                          </a:solidFill>
                        </a:rPr>
                        <a:t>Cellx</a:t>
                      </a:r>
                      <a:r>
                        <a:rPr lang="en-US" altLang="zh-CN" dirty="0">
                          <a:solidFill>
                            <a:schemeClr val="accent6"/>
                          </a:solidFill>
                        </a:rPr>
                        <a:t>[!0]{</a:t>
                      </a:r>
                      <a:r>
                        <a:rPr lang="zh-CN" altLang="en-US" dirty="0">
                          <a:solidFill>
                            <a:schemeClr val="accent6"/>
                          </a:solidFill>
                        </a:rPr>
                        <a:t>条件表达式</a:t>
                      </a:r>
                      <a:r>
                        <a:rPr lang="en-US" altLang="zh-CN" dirty="0">
                          <a:solidFill>
                            <a:schemeClr val="accent6"/>
                          </a:solidFill>
                        </a:rPr>
                        <a:t>}</a:t>
                      </a:r>
                      <a:endParaRPr lang="zh-CN" altLang="en-US" dirty="0">
                        <a:solidFill>
                          <a:schemeClr val="accent6"/>
                        </a:solidFill>
                      </a:endParaRPr>
                    </a:p>
                  </a:txBody>
                  <a:tcPr anchor="ctr"/>
                </a:tc>
                <a:tc>
                  <a:txBody>
                    <a:bodyPr/>
                    <a:lstStyle/>
                    <a:p>
                      <a:pPr algn="l"/>
                      <a:r>
                        <a:rPr lang="zh-CN" altLang="en-US" dirty="0"/>
                        <a:t>很多时候，需要运算的目标不是单元格扩展出的所有值，而是该范围内满足某些条件的值</a:t>
                      </a:r>
                    </a:p>
                  </a:txBody>
                  <a:tcPr anchor="ctr"/>
                </a:tc>
                <a:tc>
                  <a:txBody>
                    <a:bodyPr/>
                    <a:lstStyle/>
                    <a:p>
                      <a:pPr algn="l"/>
                      <a:r>
                        <a:rPr lang="en-US" altLang="zh-CN" dirty="0"/>
                        <a:t>A1[!0]{A1!=3}</a:t>
                      </a:r>
                      <a:endParaRPr lang="zh-CN" altLang="en-US" dirty="0"/>
                    </a:p>
                  </a:txBody>
                  <a:tcPr anchor="ctr"/>
                </a:tc>
                <a:extLst>
                  <a:ext uri="{0D108BD9-81ED-4DB2-BD59-A6C34878D82A}">
                    <a16:rowId xmlns:a16="http://schemas.microsoft.com/office/drawing/2014/main" val="2638391027"/>
                  </a:ext>
                </a:extLst>
              </a:tr>
              <a:tr h="566883">
                <a:tc>
                  <a:txBody>
                    <a:bodyPr/>
                    <a:lstStyle/>
                    <a:p>
                      <a:pPr algn="l"/>
                      <a:r>
                        <a:rPr lang="en-US" altLang="zh-CN" dirty="0">
                          <a:solidFill>
                            <a:schemeClr val="accent6"/>
                          </a:solidFill>
                        </a:rPr>
                        <a:t>&amp;</a:t>
                      </a:r>
                      <a:r>
                        <a:rPr lang="en-US" altLang="zh-CN" dirty="0" err="1">
                          <a:solidFill>
                            <a:schemeClr val="accent6"/>
                          </a:solidFill>
                        </a:rPr>
                        <a:t>Cellx</a:t>
                      </a:r>
                      <a:endParaRPr lang="zh-CN" altLang="en-US" dirty="0">
                        <a:solidFill>
                          <a:schemeClr val="accent6"/>
                        </a:solidFill>
                      </a:endParaRPr>
                    </a:p>
                  </a:txBody>
                  <a:tcPr anchor="ctr"/>
                </a:tc>
                <a:tc>
                  <a:txBody>
                    <a:bodyPr/>
                    <a:lstStyle/>
                    <a:p>
                      <a:pPr algn="l"/>
                      <a:r>
                        <a:rPr lang="zh-CN" altLang="en-US" dirty="0"/>
                        <a:t>获取单元格扩展后每个值对应的位置</a:t>
                      </a:r>
                    </a:p>
                  </a:txBody>
                  <a:tcPr anchor="ctr"/>
                </a:tc>
                <a:tc>
                  <a:txBody>
                    <a:bodyPr/>
                    <a:lstStyle/>
                    <a:p>
                      <a:pPr algn="l"/>
                      <a:r>
                        <a:rPr lang="en-US" altLang="zh-CN" dirty="0"/>
                        <a:t>&amp;A1</a:t>
                      </a:r>
                      <a:endParaRPr lang="zh-CN" altLang="en-US" dirty="0"/>
                    </a:p>
                  </a:txBody>
                  <a:tcPr anchor="ctr"/>
                </a:tc>
                <a:extLst>
                  <a:ext uri="{0D108BD9-81ED-4DB2-BD59-A6C34878D82A}">
                    <a16:rowId xmlns:a16="http://schemas.microsoft.com/office/drawing/2014/main" val="10319670"/>
                  </a:ext>
                </a:extLst>
              </a:tr>
              <a:tr h="566883">
                <a:tc>
                  <a:txBody>
                    <a:bodyPr/>
                    <a:lstStyle/>
                    <a:p>
                      <a:pPr algn="l"/>
                      <a:r>
                        <a:rPr lang="en-US" altLang="zh-CN" dirty="0">
                          <a:solidFill>
                            <a:schemeClr val="accent6"/>
                          </a:solidFill>
                        </a:rPr>
                        <a:t>$</a:t>
                      </a:r>
                      <a:r>
                        <a:rPr lang="en-US" altLang="zh-CN" dirty="0" err="1">
                          <a:solidFill>
                            <a:schemeClr val="accent6"/>
                          </a:solidFill>
                        </a:rPr>
                        <a:t>Cellx</a:t>
                      </a:r>
                      <a:endParaRPr lang="zh-CN" altLang="en-US" dirty="0">
                        <a:solidFill>
                          <a:schemeClr val="accent6"/>
                        </a:solidFill>
                      </a:endParaRPr>
                    </a:p>
                  </a:txBody>
                  <a:tcPr anchor="ctr"/>
                </a:tc>
                <a:tc>
                  <a:txBody>
                    <a:bodyPr/>
                    <a:lstStyle/>
                    <a:p>
                      <a:pPr algn="l"/>
                      <a:r>
                        <a:rPr lang="zh-CN" altLang="en-US" dirty="0"/>
                        <a:t>获取单元格的值</a:t>
                      </a:r>
                    </a:p>
                  </a:txBody>
                  <a:tcPr anchor="ctr"/>
                </a:tc>
                <a:tc>
                  <a:txBody>
                    <a:bodyPr/>
                    <a:lstStyle/>
                    <a:p>
                      <a:pPr algn="l"/>
                      <a:r>
                        <a:rPr lang="en-US" altLang="zh-CN" dirty="0"/>
                        <a:t>$A1</a:t>
                      </a:r>
                      <a:endParaRPr lang="zh-CN" altLang="en-US" dirty="0"/>
                    </a:p>
                  </a:txBody>
                  <a:tcPr anchor="ctr"/>
                </a:tc>
                <a:extLst>
                  <a:ext uri="{0D108BD9-81ED-4DB2-BD59-A6C34878D82A}">
                    <a16:rowId xmlns:a16="http://schemas.microsoft.com/office/drawing/2014/main" val="2886562068"/>
                  </a:ext>
                </a:extLst>
              </a:tr>
            </a:tbl>
          </a:graphicData>
        </a:graphic>
      </p:graphicFrame>
    </p:spTree>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Other"/>
  <p:tag name="APPLYORDER" val="2"/>
</p:tagLst>
</file>

<file path=ppt/tags/tag10.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Other"/>
  <p:tag name="APPLYORDER" val="1"/>
</p:tagLst>
</file>

<file path=ppt/tags/tag11.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SubTitle"/>
  <p:tag name="APPLYORDER" val="1"/>
</p:tagLst>
</file>

<file path=ppt/tags/tag12.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SubTitle"/>
  <p:tag name="APPLYORDER" val="1"/>
</p:tagLst>
</file>

<file path=ppt/tags/tag13.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Other"/>
  <p:tag name="APPLYORDER" val="2"/>
</p:tagLst>
</file>

<file path=ppt/tags/tag14.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Other"/>
  <p:tag name="APPLYORDER" val="1"/>
</p:tagLst>
</file>

<file path=ppt/tags/tag15.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SubTitle"/>
  <p:tag name="APPLYORDER" val="1"/>
</p:tagLst>
</file>

<file path=ppt/tags/tag16.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SubTitle"/>
  <p:tag name="APPLYORDER" val="1"/>
</p:tagLst>
</file>

<file path=ppt/tags/tag17.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Other"/>
  <p:tag name="APPLYORDER" val="2"/>
</p:tagLst>
</file>

<file path=ppt/tags/tag18.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Other"/>
  <p:tag name="APPLYORDER" val="1"/>
</p:tagLst>
</file>

<file path=ppt/tags/tag19.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SubTitle"/>
  <p:tag name="APPLYORDER" val="1"/>
</p:tagLst>
</file>

<file path=ppt/tags/tag2.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Other"/>
  <p:tag name="APPLYORDER" val="1"/>
</p:tagLst>
</file>

<file path=ppt/tags/tag20.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SubTitle"/>
  <p:tag name="APPLYORDER" val="1"/>
</p:tagLst>
</file>

<file path=ppt/tags/tag21.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Other"/>
  <p:tag name="APPLYORDER" val="2"/>
</p:tagLst>
</file>

<file path=ppt/tags/tag22.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Other"/>
  <p:tag name="APPLYORDER" val="1"/>
</p:tagLst>
</file>

<file path=ppt/tags/tag3.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SubTitle"/>
  <p:tag name="APPLYORDER" val="1"/>
</p:tagLst>
</file>

<file path=ppt/tags/tag4.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SubTitle"/>
  <p:tag name="APPLYORDER" val="1"/>
</p:tagLst>
</file>

<file path=ppt/tags/tag5.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Other"/>
  <p:tag name="APPLYORDER" val="2"/>
</p:tagLst>
</file>

<file path=ppt/tags/tag6.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Other"/>
  <p:tag name="APPLYORDER" val="1"/>
</p:tagLst>
</file>

<file path=ppt/tags/tag7.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SubTitle"/>
  <p:tag name="APPLYORDER" val="1"/>
</p:tagLst>
</file>

<file path=ppt/tags/tag8.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SubTitle"/>
  <p:tag name="APPLYORDER" val="1"/>
</p:tagLst>
</file>

<file path=ppt/tags/tag9.xml><?xml version="1.0" encoding="utf-8"?>
<p:tagLst xmlns:a="http://schemas.openxmlformats.org/drawingml/2006/main" xmlns:r="http://schemas.openxmlformats.org/officeDocument/2006/relationships" xmlns:p="http://schemas.openxmlformats.org/presentationml/2006/main">
  <p:tag name="POCKET_APPLY_TIME" val="2019年8月6日"/>
  <p:tag name="POCKET_APPLY_TYPE" val="Slide"/>
  <p:tag name="APPLYTYPE" val="Other"/>
  <p:tag name="APPLYORDER" val="2"/>
</p:tagLst>
</file>

<file path=ppt/theme/theme1.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主题​​">
      <a:majorFont>
        <a:latin typeface="等线"/>
        <a:ea typeface="等线"/>
        <a:cs typeface="等线"/>
      </a:majorFont>
      <a:minorFont>
        <a:latin typeface="Helvetica"/>
        <a:ea typeface="Helvetica"/>
        <a:cs typeface="Helvetica"/>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微软雅黑"/>
            <a:ea typeface="微软雅黑"/>
            <a:cs typeface="微软雅黑"/>
            <a:sym typeface="微软雅黑"/>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微软雅黑"/>
            <a:ea typeface="微软雅黑"/>
            <a:cs typeface="微软雅黑"/>
            <a:sym typeface="微软雅黑"/>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主题​​">
      <a:majorFont>
        <a:latin typeface="等线"/>
        <a:ea typeface="等线"/>
        <a:cs typeface="等线"/>
      </a:majorFont>
      <a:minorFont>
        <a:latin typeface="Helvetica"/>
        <a:ea typeface="Helvetica"/>
        <a:cs typeface="Helvetica"/>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微软雅黑"/>
            <a:ea typeface="微软雅黑"/>
            <a:cs typeface="微软雅黑"/>
            <a:sym typeface="微软雅黑"/>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微软雅黑"/>
            <a:ea typeface="微软雅黑"/>
            <a:cs typeface="微软雅黑"/>
            <a:sym typeface="微软雅黑"/>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3091</TotalTime>
  <Words>634</Words>
  <Application>Microsoft Office PowerPoint</Application>
  <PresentationFormat>宽屏</PresentationFormat>
  <Paragraphs>69</Paragraphs>
  <Slides>14</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14</vt:i4>
      </vt:variant>
    </vt:vector>
  </HeadingPairs>
  <TitlesOfParts>
    <vt:vector size="20" baseType="lpstr">
      <vt:lpstr>等线</vt:lpstr>
      <vt:lpstr>微软雅黑</vt:lpstr>
      <vt:lpstr>Arial</vt:lpstr>
      <vt:lpstr>Calibri</vt:lpstr>
      <vt:lpstr>Wingdings</vt:lpstr>
      <vt:lpstr>Office 主题​​</vt:lpstr>
      <vt:lpstr>PowerPoint 演示文稿</vt:lpstr>
      <vt:lpstr>PowerPoint 演示文稿</vt:lpstr>
      <vt:lpstr>1. 单元格扩展</vt:lpstr>
      <vt:lpstr>1. 单元格扩展：行式报表 &amp; 交叉报表</vt:lpstr>
      <vt:lpstr>2. 父子格设置 </vt:lpstr>
      <vt:lpstr>2. 父子格设置：父子格类型 </vt:lpstr>
      <vt:lpstr>2. 父子格设置：分组报表 &amp; 自由报表 </vt:lpstr>
      <vt:lpstr>3. 层次坐标</vt:lpstr>
      <vt:lpstr>3. 层次坐标：常用公式</vt:lpstr>
      <vt:lpstr>4. 动态格间运算</vt:lpstr>
      <vt:lpstr>5. 主子报表</vt:lpstr>
      <vt:lpstr>6. 条件属性</vt:lpstr>
      <vt:lpstr>7. 超级链接</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leo.tsai@fanruan.com</dc:creator>
  <cp:lastModifiedBy>C YX</cp:lastModifiedBy>
  <cp:revision>66</cp:revision>
  <dcterms:modified xsi:type="dcterms:W3CDTF">2019-08-25T08:46:36Z</dcterms:modified>
</cp:coreProperties>
</file>