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256" r:id="rId2"/>
    <p:sldId id="257" r:id="rId3"/>
    <p:sldId id="258" r:id="rId4"/>
    <p:sldId id="268" r:id="rId5"/>
    <p:sldId id="259" r:id="rId6"/>
    <p:sldId id="260" r:id="rId7"/>
    <p:sldId id="267" r:id="rId8"/>
  </p:sldIdLst>
  <p:sldSz cx="12192000" cy="6858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微软雅黑"/>
        <a:ea typeface="微软雅黑"/>
        <a:cs typeface="微软雅黑"/>
        <a:sym typeface="微软雅黑"/>
      </a:defRPr>
    </a:lvl1pPr>
    <a:lvl2pPr marL="0" marR="0" indent="457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微软雅黑"/>
        <a:ea typeface="微软雅黑"/>
        <a:cs typeface="微软雅黑"/>
        <a:sym typeface="微软雅黑"/>
      </a:defRPr>
    </a:lvl2pPr>
    <a:lvl3pPr marL="0" marR="0" indent="914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微软雅黑"/>
        <a:ea typeface="微软雅黑"/>
        <a:cs typeface="微软雅黑"/>
        <a:sym typeface="微软雅黑"/>
      </a:defRPr>
    </a:lvl3pPr>
    <a:lvl4pPr marL="0" marR="0" indent="1371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微软雅黑"/>
        <a:ea typeface="微软雅黑"/>
        <a:cs typeface="微软雅黑"/>
        <a:sym typeface="微软雅黑"/>
      </a:defRPr>
    </a:lvl4pPr>
    <a:lvl5pPr marL="0" marR="0" indent="18288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微软雅黑"/>
        <a:ea typeface="微软雅黑"/>
        <a:cs typeface="微软雅黑"/>
        <a:sym typeface="微软雅黑"/>
      </a:defRPr>
    </a:lvl5pPr>
    <a:lvl6pPr marL="0" marR="0" indent="22860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微软雅黑"/>
        <a:ea typeface="微软雅黑"/>
        <a:cs typeface="微软雅黑"/>
        <a:sym typeface="微软雅黑"/>
      </a:defRPr>
    </a:lvl6pPr>
    <a:lvl7pPr marL="0" marR="0" indent="2743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微软雅黑"/>
        <a:ea typeface="微软雅黑"/>
        <a:cs typeface="微软雅黑"/>
        <a:sym typeface="微软雅黑"/>
      </a:defRPr>
    </a:lvl7pPr>
    <a:lvl8pPr marL="0" marR="0" indent="3200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微软雅黑"/>
        <a:ea typeface="微软雅黑"/>
        <a:cs typeface="微软雅黑"/>
        <a:sym typeface="微软雅黑"/>
      </a:defRPr>
    </a:lvl8pPr>
    <a:lvl9pPr marL="0" marR="0" indent="3657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微软雅黑"/>
        <a:ea typeface="微软雅黑"/>
        <a:cs typeface="微软雅黑"/>
        <a:sym typeface="微软雅黑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微软雅黑"/>
          <a:ea typeface="微软雅黑"/>
          <a:cs typeface="微软雅黑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ff" i="off">
        <a:font>
          <a:latin typeface="微软雅黑"/>
          <a:ea typeface="微软雅黑"/>
          <a:cs typeface="微软雅黑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firstCol>
    <a:lastRow>
      <a:tcTxStyle b="off" i="off">
        <a:font>
          <a:latin typeface="微软雅黑"/>
          <a:ea typeface="微软雅黑"/>
          <a:cs typeface="微软雅黑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微软雅黑"/>
          <a:ea typeface="微软雅黑"/>
          <a:cs typeface="微软雅黑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firstRow>
  </a:tblStyle>
  <a:tblStyle styleId="{C7B018BB-80A7-4F77-B60F-C8B233D01FF8}" styleName="">
    <a:tblBg/>
    <a:wholeTbl>
      <a:tcTxStyle b="off" i="off">
        <a:font>
          <a:latin typeface="微软雅黑"/>
          <a:ea typeface="微软雅黑"/>
          <a:cs typeface="微软雅黑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0DEEF"/>
          </a:solidFill>
        </a:fill>
      </a:tcStyle>
    </a:wholeTbl>
    <a:band2H>
      <a:tcTxStyle/>
      <a:tcStyle>
        <a:tcBdr/>
        <a:fill>
          <a:solidFill>
            <a:srgbClr val="E9EFF7"/>
          </a:solidFill>
        </a:fill>
      </a:tcStyle>
    </a:band2H>
    <a:firstCol>
      <a:tcTxStyle b="on" i="off">
        <a:font>
          <a:latin typeface="微软雅黑"/>
          <a:ea typeface="微软雅黑"/>
          <a:cs typeface="微软雅黑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>
          <a:latin typeface="微软雅黑"/>
          <a:ea typeface="微软雅黑"/>
          <a:cs typeface="微软雅黑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>
          <a:latin typeface="微软雅黑"/>
          <a:ea typeface="微软雅黑"/>
          <a:cs typeface="微软雅黑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微软雅黑"/>
          <a:ea typeface="微软雅黑"/>
          <a:cs typeface="微软雅黑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E0E0E0"/>
          </a:solidFill>
        </a:fill>
      </a:tcStyle>
    </a:wholeTbl>
    <a:band2H>
      <a:tcTxStyle/>
      <a:tcStyle>
        <a:tcBdr/>
        <a:fill>
          <a:solidFill>
            <a:srgbClr val="F0F0F0"/>
          </a:solidFill>
        </a:fill>
      </a:tcStyle>
    </a:band2H>
    <a:firstCol>
      <a:tcTxStyle b="on" i="off">
        <a:font>
          <a:latin typeface="微软雅黑"/>
          <a:ea typeface="微软雅黑"/>
          <a:cs typeface="微软雅黑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>
          <a:latin typeface="微软雅黑"/>
          <a:ea typeface="微软雅黑"/>
          <a:cs typeface="微软雅黑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>
          <a:latin typeface="微软雅黑"/>
          <a:ea typeface="微软雅黑"/>
          <a:cs typeface="微软雅黑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微软雅黑"/>
          <a:ea typeface="微软雅黑"/>
          <a:cs typeface="微软雅黑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4E2CE"/>
          </a:solidFill>
        </a:fill>
      </a:tcStyle>
    </a:wholeTbl>
    <a:band2H>
      <a:tcTxStyle/>
      <a:tcStyle>
        <a:tcBdr/>
        <a:fill>
          <a:solidFill>
            <a:srgbClr val="EBF1E8"/>
          </a:solidFill>
        </a:fill>
      </a:tcStyle>
    </a:band2H>
    <a:firstCol>
      <a:tcTxStyle b="on" i="off">
        <a:font>
          <a:latin typeface="微软雅黑"/>
          <a:ea typeface="微软雅黑"/>
          <a:cs typeface="微软雅黑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>
          <a:latin typeface="微软雅黑"/>
          <a:ea typeface="微软雅黑"/>
          <a:cs typeface="微软雅黑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>
          <a:latin typeface="微软雅黑"/>
          <a:ea typeface="微软雅黑"/>
          <a:cs typeface="微软雅黑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微软雅黑"/>
          <a:ea typeface="微软雅黑"/>
          <a:cs typeface="微软雅黑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>
          <a:latin typeface="微软雅黑"/>
          <a:ea typeface="微软雅黑"/>
          <a:cs typeface="微软雅黑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>
          <a:latin typeface="微软雅黑"/>
          <a:ea typeface="微软雅黑"/>
          <a:cs typeface="微软雅黑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微软雅黑"/>
          <a:ea typeface="微软雅黑"/>
          <a:cs typeface="微软雅黑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微软雅黑"/>
          <a:ea typeface="微软雅黑"/>
          <a:cs typeface="微软雅黑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>
          <a:latin typeface="微软雅黑"/>
          <a:ea typeface="微软雅黑"/>
          <a:cs typeface="微软雅黑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>
          <a:latin typeface="微软雅黑"/>
          <a:ea typeface="微软雅黑"/>
          <a:cs typeface="微软雅黑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>
          <a:latin typeface="微软雅黑"/>
          <a:ea typeface="微软雅黑"/>
          <a:cs typeface="微软雅黑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5" d="100"/>
          <a:sy n="105" d="100"/>
        </p:scale>
        <p:origin x="798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Shape 204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05" name="Shape 205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defRPr sz="1200">
        <a:latin typeface="+mj-lt"/>
        <a:ea typeface="+mj-ea"/>
        <a:cs typeface="+mj-cs"/>
        <a:sym typeface="等线"/>
      </a:defRPr>
    </a:lvl1pPr>
    <a:lvl2pPr indent="228600" latinLnBrk="0">
      <a:defRPr sz="1200">
        <a:latin typeface="+mj-lt"/>
        <a:ea typeface="+mj-ea"/>
        <a:cs typeface="+mj-cs"/>
        <a:sym typeface="等线"/>
      </a:defRPr>
    </a:lvl2pPr>
    <a:lvl3pPr indent="457200" latinLnBrk="0">
      <a:defRPr sz="1200">
        <a:latin typeface="+mj-lt"/>
        <a:ea typeface="+mj-ea"/>
        <a:cs typeface="+mj-cs"/>
        <a:sym typeface="等线"/>
      </a:defRPr>
    </a:lvl3pPr>
    <a:lvl4pPr indent="685800" latinLnBrk="0">
      <a:defRPr sz="1200">
        <a:latin typeface="+mj-lt"/>
        <a:ea typeface="+mj-ea"/>
        <a:cs typeface="+mj-cs"/>
        <a:sym typeface="等线"/>
      </a:defRPr>
    </a:lvl4pPr>
    <a:lvl5pPr indent="914400" latinLnBrk="0">
      <a:defRPr sz="1200">
        <a:latin typeface="+mj-lt"/>
        <a:ea typeface="+mj-ea"/>
        <a:cs typeface="+mj-cs"/>
        <a:sym typeface="等线"/>
      </a:defRPr>
    </a:lvl5pPr>
    <a:lvl6pPr indent="1143000" latinLnBrk="0">
      <a:defRPr sz="1200">
        <a:latin typeface="+mj-lt"/>
        <a:ea typeface="+mj-ea"/>
        <a:cs typeface="+mj-cs"/>
        <a:sym typeface="等线"/>
      </a:defRPr>
    </a:lvl6pPr>
    <a:lvl7pPr indent="1371600" latinLnBrk="0">
      <a:defRPr sz="1200">
        <a:latin typeface="+mj-lt"/>
        <a:ea typeface="+mj-ea"/>
        <a:cs typeface="+mj-cs"/>
        <a:sym typeface="等线"/>
      </a:defRPr>
    </a:lvl7pPr>
    <a:lvl8pPr indent="1600200" latinLnBrk="0">
      <a:defRPr sz="1200">
        <a:latin typeface="+mj-lt"/>
        <a:ea typeface="+mj-ea"/>
        <a:cs typeface="+mj-cs"/>
        <a:sym typeface="等线"/>
      </a:defRPr>
    </a:lvl8pPr>
    <a:lvl9pPr indent="1828800" latinLnBrk="0">
      <a:defRPr sz="1200">
        <a:latin typeface="+mj-lt"/>
        <a:ea typeface="+mj-ea"/>
        <a:cs typeface="+mj-cs"/>
        <a:sym typeface="等线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1200" b="0" i="0" dirty="0">
                <a:effectLst/>
                <a:latin typeface="+mj-lt"/>
                <a:ea typeface="+mj-ea"/>
                <a:cs typeface="+mj-cs"/>
                <a:sym typeface="等线"/>
              </a:rPr>
              <a:t>填报报表虽说是对数据进行录入，但是数据怎么录入，哪些数据录入在哪个位置这些都需要通过报表设计来定义，所以填报报表与普通报表一样，也需要对报表进行样式的设计。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894200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8199786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Shape 272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73" name="Shape 273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endParaRPr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hape 13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Shape 104"/>
          <p:cNvSpPr>
            <a:spLocks noGrp="1"/>
          </p:cNvSpPr>
          <p:nvPr>
            <p:ph type="title"/>
          </p:nvPr>
        </p:nvSpPr>
        <p:spPr>
          <a:xfrm>
            <a:off x="839787" y="457200"/>
            <a:ext cx="3932239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t>标题文本</a:t>
            </a:r>
          </a:p>
        </p:txBody>
      </p:sp>
      <p:sp>
        <p:nvSpPr>
          <p:cNvPr id="105" name="Shape 105"/>
          <p:cNvSpPr>
            <a:spLocks noGrp="1"/>
          </p:cNvSpPr>
          <p:nvPr>
            <p:ph type="body" sz="half" idx="1"/>
          </p:nvPr>
        </p:nvSpPr>
        <p:spPr>
          <a:xfrm>
            <a:off x="5183187" y="987425"/>
            <a:ext cx="6172201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 marL="718457" indent="-261257">
              <a:defRPr sz="3200"/>
            </a:lvl2pPr>
            <a:lvl3pPr marL="1219200" indent="-304800">
              <a:defRPr sz="3200"/>
            </a:lvl3pPr>
            <a:lvl4pPr marL="1737360" indent="-365760">
              <a:defRPr sz="3200"/>
            </a:lvl4pPr>
            <a:lvl5pPr marL="2194560" indent="-365760">
              <a:defRPr sz="3200"/>
            </a:lvl5pPr>
          </a:lstStyle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106" name="Shape 106"/>
          <p:cNvSpPr>
            <a:spLocks noGrp="1"/>
          </p:cNvSpPr>
          <p:nvPr>
            <p:ph type="body" sz="quarter" idx="13"/>
          </p:nvPr>
        </p:nvSpPr>
        <p:spPr>
          <a:xfrm>
            <a:off x="839787" y="2057400"/>
            <a:ext cx="3932238" cy="3811588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FontTx/>
              <a:buNone/>
              <a:defRPr sz="1600"/>
            </a:pPr>
            <a:endParaRPr/>
          </a:p>
        </p:txBody>
      </p:sp>
      <p:sp>
        <p:nvSpPr>
          <p:cNvPr id="107" name="Shape 107"/>
          <p:cNvSpPr>
            <a:spLocks noGrp="1"/>
          </p:cNvSpPr>
          <p:nvPr>
            <p:ph type="sldNum" sz="quarter" idx="2"/>
          </p:nvPr>
        </p:nvSpPr>
        <p:spPr>
          <a:xfrm>
            <a:off x="11080144" y="6404292"/>
            <a:ext cx="273657" cy="26924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Shape 114"/>
          <p:cNvSpPr>
            <a:spLocks noGrp="1"/>
          </p:cNvSpPr>
          <p:nvPr>
            <p:ph type="title"/>
          </p:nvPr>
        </p:nvSpPr>
        <p:spPr>
          <a:xfrm>
            <a:off x="839787" y="457200"/>
            <a:ext cx="3932239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t>标题文本</a:t>
            </a:r>
          </a:p>
        </p:txBody>
      </p:sp>
      <p:sp>
        <p:nvSpPr>
          <p:cNvPr id="115" name="Shape 115"/>
          <p:cNvSpPr>
            <a:spLocks noGrp="1"/>
          </p:cNvSpPr>
          <p:nvPr>
            <p:ph type="pic" sz="half" idx="13"/>
          </p:nvPr>
        </p:nvSpPr>
        <p:spPr>
          <a:xfrm>
            <a:off x="5183187" y="987425"/>
            <a:ext cx="6172201" cy="4873625"/>
          </a:xfrm>
          <a:prstGeom prst="rect">
            <a:avLst/>
          </a:prstGeom>
        </p:spPr>
        <p:txBody>
          <a:bodyPr lIns="91439" rIns="91439">
            <a:noAutofit/>
          </a:bodyPr>
          <a:lstStyle/>
          <a:p>
            <a:endParaRPr/>
          </a:p>
        </p:txBody>
      </p:sp>
      <p:sp>
        <p:nvSpPr>
          <p:cNvPr id="116" name="Shape 116"/>
          <p:cNvSpPr>
            <a:spLocks noGrp="1"/>
          </p:cNvSpPr>
          <p:nvPr>
            <p:ph type="body" sz="quarter" idx="1"/>
          </p:nvPr>
        </p:nvSpPr>
        <p:spPr>
          <a:xfrm>
            <a:off x="839787" y="2057400"/>
            <a:ext cx="3932239" cy="3811588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1600"/>
            </a:lvl1pPr>
            <a:lvl2pPr marL="0" indent="457200">
              <a:buSzTx/>
              <a:buFontTx/>
              <a:buNone/>
              <a:defRPr sz="1600"/>
            </a:lvl2pPr>
            <a:lvl3pPr marL="0" indent="914400">
              <a:buSzTx/>
              <a:buFontTx/>
              <a:buNone/>
              <a:defRPr sz="1600"/>
            </a:lvl3pPr>
            <a:lvl4pPr marL="0" indent="1371600">
              <a:buSzTx/>
              <a:buFontTx/>
              <a:buNone/>
              <a:defRPr sz="1600"/>
            </a:lvl4pPr>
            <a:lvl5pPr marL="0" indent="1828800">
              <a:buSzTx/>
              <a:buFontTx/>
              <a:buNone/>
              <a:defRPr sz="1600"/>
            </a:lvl5pPr>
          </a:lstStyle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117" name="Shape 117"/>
          <p:cNvSpPr>
            <a:spLocks noGrp="1"/>
          </p:cNvSpPr>
          <p:nvPr>
            <p:ph type="sldNum" sz="quarter" idx="2"/>
          </p:nvPr>
        </p:nvSpPr>
        <p:spPr>
          <a:xfrm>
            <a:off x="11080144" y="6404292"/>
            <a:ext cx="273657" cy="26924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Shape 124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t>标题文本</a:t>
            </a:r>
          </a:p>
        </p:txBody>
      </p:sp>
      <p:sp>
        <p:nvSpPr>
          <p:cNvPr id="125" name="Shape 125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126" name="Shape 126"/>
          <p:cNvSpPr>
            <a:spLocks noGrp="1"/>
          </p:cNvSpPr>
          <p:nvPr>
            <p:ph type="sldNum" sz="quarter" idx="2"/>
          </p:nvPr>
        </p:nvSpPr>
        <p:spPr>
          <a:xfrm>
            <a:off x="11080144" y="6404292"/>
            <a:ext cx="273657" cy="26924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Shape 133"/>
          <p:cNvSpPr>
            <a:spLocks noGrp="1"/>
          </p:cNvSpPr>
          <p:nvPr>
            <p:ph type="title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/>
          <a:lstStyle/>
          <a:p>
            <a:r>
              <a:t>标题文本</a:t>
            </a:r>
          </a:p>
        </p:txBody>
      </p:sp>
      <p:sp>
        <p:nvSpPr>
          <p:cNvPr id="134" name="Shape 134"/>
          <p:cNvSpPr>
            <a:spLocks noGrp="1"/>
          </p:cNvSpPr>
          <p:nvPr>
            <p:ph type="body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/>
          <a:lstStyle/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135" name="Shape 135"/>
          <p:cNvSpPr>
            <a:spLocks noGrp="1"/>
          </p:cNvSpPr>
          <p:nvPr>
            <p:ph type="sldNum" sz="quarter" idx="2"/>
          </p:nvPr>
        </p:nvSpPr>
        <p:spPr>
          <a:xfrm>
            <a:off x="11080144" y="6404292"/>
            <a:ext cx="273657" cy="26924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2" name="image1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0800000" flipV="1">
            <a:off x="-1" y="0"/>
            <a:ext cx="12192001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143" name="Shape 143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Shape 150"/>
          <p:cNvSpPr/>
          <p:nvPr/>
        </p:nvSpPr>
        <p:spPr>
          <a:xfrm>
            <a:off x="-1" y="249378"/>
            <a:ext cx="96984" cy="498765"/>
          </a:xfrm>
          <a:prstGeom prst="rect">
            <a:avLst/>
          </a:prstGeom>
          <a:solidFill>
            <a:srgbClr val="007DD2"/>
          </a:solidFill>
          <a:ln w="12700">
            <a:solidFill>
              <a:srgbClr val="007DD2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pic>
        <p:nvPicPr>
          <p:cNvPr id="151" name="image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91455" y="6359235"/>
            <a:ext cx="748341" cy="374171"/>
          </a:xfrm>
          <a:prstGeom prst="rect">
            <a:avLst/>
          </a:prstGeom>
          <a:ln w="12700">
            <a:miter lim="400000"/>
          </a:ln>
        </p:spPr>
      </p:pic>
      <p:sp>
        <p:nvSpPr>
          <p:cNvPr id="152" name="Shape 152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Shape 159"/>
          <p:cNvSpPr/>
          <p:nvPr/>
        </p:nvSpPr>
        <p:spPr>
          <a:xfrm>
            <a:off x="-1" y="249378"/>
            <a:ext cx="96984" cy="498765"/>
          </a:xfrm>
          <a:prstGeom prst="rect">
            <a:avLst/>
          </a:prstGeom>
          <a:solidFill>
            <a:srgbClr val="007DD2"/>
          </a:solidFill>
          <a:ln w="12700">
            <a:solidFill>
              <a:srgbClr val="007DD2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pic>
        <p:nvPicPr>
          <p:cNvPr id="160" name="image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91455" y="6359235"/>
            <a:ext cx="748341" cy="374171"/>
          </a:xfrm>
          <a:prstGeom prst="rect">
            <a:avLst/>
          </a:prstGeom>
          <a:ln w="12700">
            <a:miter lim="400000"/>
          </a:ln>
        </p:spPr>
      </p:pic>
      <p:sp>
        <p:nvSpPr>
          <p:cNvPr id="161" name="Shape 161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Shape 177"/>
          <p:cNvSpPr/>
          <p:nvPr/>
        </p:nvSpPr>
        <p:spPr>
          <a:xfrm>
            <a:off x="-1" y="249378"/>
            <a:ext cx="96984" cy="498765"/>
          </a:xfrm>
          <a:prstGeom prst="rect">
            <a:avLst/>
          </a:prstGeom>
          <a:solidFill>
            <a:srgbClr val="007DD2"/>
          </a:solidFill>
          <a:ln w="12700">
            <a:solidFill>
              <a:srgbClr val="007DD2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pic>
        <p:nvPicPr>
          <p:cNvPr id="178" name="image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91455" y="6359235"/>
            <a:ext cx="748341" cy="374171"/>
          </a:xfrm>
          <a:prstGeom prst="rect">
            <a:avLst/>
          </a:prstGeom>
          <a:ln w="12700">
            <a:miter lim="400000"/>
          </a:ln>
        </p:spPr>
      </p:pic>
      <p:sp>
        <p:nvSpPr>
          <p:cNvPr id="179" name="Shape 179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Shape 186"/>
          <p:cNvSpPr/>
          <p:nvPr/>
        </p:nvSpPr>
        <p:spPr>
          <a:xfrm>
            <a:off x="-1" y="249378"/>
            <a:ext cx="96984" cy="498765"/>
          </a:xfrm>
          <a:prstGeom prst="rect">
            <a:avLst/>
          </a:prstGeom>
          <a:solidFill>
            <a:srgbClr val="007DD2"/>
          </a:solidFill>
          <a:ln w="12700">
            <a:solidFill>
              <a:srgbClr val="007DD2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pic>
        <p:nvPicPr>
          <p:cNvPr id="187" name="image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91455" y="6359235"/>
            <a:ext cx="748341" cy="374171"/>
          </a:xfrm>
          <a:prstGeom prst="rect">
            <a:avLst/>
          </a:prstGeom>
          <a:ln w="12700">
            <a:miter lim="400000"/>
          </a:ln>
        </p:spPr>
      </p:pic>
      <p:sp>
        <p:nvSpPr>
          <p:cNvPr id="188" name="Shape 188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Shape 195"/>
          <p:cNvSpPr/>
          <p:nvPr/>
        </p:nvSpPr>
        <p:spPr>
          <a:xfrm>
            <a:off x="-1" y="249378"/>
            <a:ext cx="96984" cy="498765"/>
          </a:xfrm>
          <a:prstGeom prst="rect">
            <a:avLst/>
          </a:prstGeom>
          <a:solidFill>
            <a:srgbClr val="007DD2"/>
          </a:solidFill>
          <a:ln w="12700">
            <a:solidFill>
              <a:srgbClr val="007DD2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pic>
        <p:nvPicPr>
          <p:cNvPr id="196" name="image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91455" y="6359235"/>
            <a:ext cx="748341" cy="374171"/>
          </a:xfrm>
          <a:prstGeom prst="rect">
            <a:avLst/>
          </a:prstGeom>
          <a:ln w="12700">
            <a:miter lim="400000"/>
          </a:ln>
        </p:spPr>
      </p:pic>
      <p:sp>
        <p:nvSpPr>
          <p:cNvPr id="197" name="Shape 197"/>
          <p:cNvSpPr>
            <a:spLocks noGrp="1"/>
          </p:cNvSpPr>
          <p:nvPr>
            <p:ph type="title"/>
          </p:nvPr>
        </p:nvSpPr>
        <p:spPr>
          <a:xfrm>
            <a:off x="96981" y="249378"/>
            <a:ext cx="10515601" cy="498766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rgbClr val="007DD2"/>
                </a:solidFill>
              </a:defRPr>
            </a:lvl1pPr>
          </a:lstStyle>
          <a:p>
            <a:r>
              <a:t>标题文本</a:t>
            </a:r>
          </a:p>
        </p:txBody>
      </p:sp>
      <p:sp>
        <p:nvSpPr>
          <p:cNvPr id="198" name="Shape 198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image3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21" name="Shape 21"/>
          <p:cNvSpPr/>
          <p:nvPr/>
        </p:nvSpPr>
        <p:spPr>
          <a:xfrm>
            <a:off x="1252980" y="614596"/>
            <a:ext cx="2313792" cy="6375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3600" b="1">
                <a:solidFill>
                  <a:srgbClr val="FFFFFF"/>
                </a:solidFill>
              </a:defRPr>
            </a:lvl1pPr>
          </a:lstStyle>
          <a:p>
            <a:r>
              <a:t>CONTENT</a:t>
            </a:r>
          </a:p>
        </p:txBody>
      </p:sp>
      <p:sp>
        <p:nvSpPr>
          <p:cNvPr id="22" name="Shape 22"/>
          <p:cNvSpPr/>
          <p:nvPr/>
        </p:nvSpPr>
        <p:spPr>
          <a:xfrm>
            <a:off x="1363918" y="1693888"/>
            <a:ext cx="4397590" cy="1"/>
          </a:xfrm>
          <a:prstGeom prst="line">
            <a:avLst/>
          </a:prstGeom>
          <a:ln w="6350">
            <a:solidFill>
              <a:srgbClr val="FFFFFF"/>
            </a:solidFill>
            <a:miter/>
          </a:ln>
        </p:spPr>
        <p:txBody>
          <a:bodyPr lIns="45719" rIns="45719"/>
          <a:lstStyle/>
          <a:p>
            <a:endParaRPr/>
          </a:p>
        </p:txBody>
      </p:sp>
      <p:sp>
        <p:nvSpPr>
          <p:cNvPr id="23" name="Shape 23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/>
          <p:nvPr/>
        </p:nvSpPr>
        <p:spPr>
          <a:xfrm>
            <a:off x="-1" y="249378"/>
            <a:ext cx="96984" cy="498765"/>
          </a:xfrm>
          <a:prstGeom prst="rect">
            <a:avLst/>
          </a:prstGeom>
          <a:solidFill>
            <a:srgbClr val="007DD2"/>
          </a:solidFill>
          <a:ln w="12700">
            <a:solidFill>
              <a:srgbClr val="007DD2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pic>
        <p:nvPicPr>
          <p:cNvPr id="31" name="image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91455" y="6359235"/>
            <a:ext cx="748341" cy="374171"/>
          </a:xfrm>
          <a:prstGeom prst="rect">
            <a:avLst/>
          </a:prstGeom>
          <a:ln w="12700">
            <a:miter lim="400000"/>
          </a:ln>
        </p:spPr>
      </p:pic>
      <p:sp>
        <p:nvSpPr>
          <p:cNvPr id="32" name="Shape 32"/>
          <p:cNvSpPr>
            <a:spLocks noGrp="1"/>
          </p:cNvSpPr>
          <p:nvPr>
            <p:ph type="title"/>
          </p:nvPr>
        </p:nvSpPr>
        <p:spPr>
          <a:xfrm>
            <a:off x="228600" y="300322"/>
            <a:ext cx="10515601" cy="396876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rgbClr val="007DD2"/>
                </a:solidFill>
              </a:defRPr>
            </a:lvl1pPr>
          </a:lstStyle>
          <a:p>
            <a:r>
              <a:t>标题文本</a:t>
            </a:r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Shape 40"/>
          <p:cNvSpPr/>
          <p:nvPr/>
        </p:nvSpPr>
        <p:spPr>
          <a:xfrm>
            <a:off x="-1" y="249378"/>
            <a:ext cx="96984" cy="498765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pic>
        <p:nvPicPr>
          <p:cNvPr id="41" name="image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91455" y="6359235"/>
            <a:ext cx="748341" cy="374171"/>
          </a:xfrm>
          <a:prstGeom prst="rect">
            <a:avLst/>
          </a:prstGeom>
          <a:ln w="12700">
            <a:miter lim="400000"/>
          </a:ln>
        </p:spPr>
      </p:pic>
      <p:sp>
        <p:nvSpPr>
          <p:cNvPr id="42" name="Shape 42"/>
          <p:cNvSpPr>
            <a:spLocks noGrp="1"/>
          </p:cNvSpPr>
          <p:nvPr>
            <p:ph type="title"/>
          </p:nvPr>
        </p:nvSpPr>
        <p:spPr>
          <a:xfrm>
            <a:off x="228600" y="300322"/>
            <a:ext cx="10515601" cy="396876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rgbClr val="FFFFFF"/>
                </a:solidFill>
              </a:defRPr>
            </a:lvl1pPr>
          </a:lstStyle>
          <a:p>
            <a:r>
              <a:t>标题文本</a:t>
            </a:r>
          </a:p>
        </p:txBody>
      </p:sp>
      <p:sp>
        <p:nvSpPr>
          <p:cNvPr id="43" name="Shape 43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Shape 53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  <p:sp>
        <p:nvSpPr>
          <p:cNvPr id="6" name="Shape 50">
            <a:extLst>
              <a:ext uri="{FF2B5EF4-FFF2-40B4-BE49-F238E27FC236}">
                <a16:creationId xmlns:a16="http://schemas.microsoft.com/office/drawing/2014/main" id="{48414F53-6689-4D79-AEBD-FFC9E594C730}"/>
              </a:ext>
            </a:extLst>
          </p:cNvPr>
          <p:cNvSpPr/>
          <p:nvPr userDrawn="1"/>
        </p:nvSpPr>
        <p:spPr>
          <a:xfrm>
            <a:off x="2983405" y="1240914"/>
            <a:ext cx="1938990" cy="82541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tIns="45719" rIns="45719" bIns="45719" numCol="1" anchor="t">
            <a:spAutoFit/>
          </a:bodyPr>
          <a:lstStyle>
            <a:lvl1pPr>
              <a:lnSpc>
                <a:spcPct val="150000"/>
              </a:lnSpc>
              <a:defRPr sz="3600" b="1">
                <a:solidFill>
                  <a:srgbClr val="FFFFFF"/>
                </a:solidFill>
              </a:defRPr>
            </a:lvl1pPr>
          </a:lstStyle>
          <a:p>
            <a:r>
              <a:rPr lang="zh-CN" altLang="en-US" dirty="0"/>
              <a:t>联系我们</a:t>
            </a:r>
            <a:endParaRPr dirty="0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ED9B39D-8A8B-4CC7-BE5E-7403B85C60D0}"/>
              </a:ext>
            </a:extLst>
          </p:cNvPr>
          <p:cNvSpPr txBox="1"/>
          <p:nvPr userDrawn="1"/>
        </p:nvSpPr>
        <p:spPr>
          <a:xfrm>
            <a:off x="5186278" y="1653622"/>
            <a:ext cx="4405745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zh-CN" sz="1700" b="0" i="0" u="none" strike="noStrike" cap="none" spc="0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/>
                <a:ea typeface="微软雅黑"/>
                <a:cs typeface="微软雅黑"/>
                <a:sym typeface="微软雅黑"/>
              </a:rPr>
              <a:t>FineReport</a:t>
            </a:r>
            <a:r>
              <a:rPr kumimoji="0" lang="en-US" altLang="zh-CN" sz="18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/>
                <a:ea typeface="微软雅黑"/>
                <a:cs typeface="微软雅黑"/>
                <a:sym typeface="微软雅黑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/>
                <a:ea typeface="微软雅黑"/>
                <a:cs typeface="微软雅黑"/>
                <a:sym typeface="微软雅黑"/>
              </a:rPr>
              <a:t>●</a:t>
            </a:r>
            <a:r>
              <a:rPr kumimoji="0" lang="en-US" altLang="zh-CN" sz="14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/>
                <a:ea typeface="微软雅黑"/>
                <a:cs typeface="微软雅黑"/>
                <a:sym typeface="微软雅黑"/>
              </a:rPr>
              <a:t> </a:t>
            </a:r>
            <a:r>
              <a:rPr kumimoji="0" lang="zh-CN" altLang="en-US" sz="17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/>
                <a:ea typeface="微软雅黑"/>
                <a:cs typeface="微软雅黑"/>
                <a:sym typeface="微软雅黑"/>
              </a:rPr>
              <a:t>领先的企业级</a:t>
            </a:r>
            <a:r>
              <a:rPr kumimoji="0" lang="en-US" altLang="zh-CN" sz="17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/>
                <a:ea typeface="微软雅黑"/>
                <a:cs typeface="微软雅黑"/>
                <a:sym typeface="微软雅黑"/>
              </a:rPr>
              <a:t>Web</a:t>
            </a:r>
            <a:r>
              <a:rPr kumimoji="0" lang="zh-CN" altLang="en-US" sz="17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/>
                <a:ea typeface="微软雅黑"/>
                <a:cs typeface="微软雅黑"/>
                <a:sym typeface="微软雅黑"/>
              </a:rPr>
              <a:t>报表工具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F49680A-E9E0-417E-B1CF-97FD315130F6}"/>
              </a:ext>
            </a:extLst>
          </p:cNvPr>
          <p:cNvSpPr txBox="1"/>
          <p:nvPr userDrawn="1"/>
        </p:nvSpPr>
        <p:spPr>
          <a:xfrm>
            <a:off x="2983405" y="2453007"/>
            <a:ext cx="6293945" cy="244682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kumimoji="0" lang="zh-CN" altLang="en-US" sz="17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/>
                <a:ea typeface="微软雅黑"/>
                <a:cs typeface="微软雅黑"/>
                <a:sym typeface="微软雅黑"/>
              </a:rPr>
              <a:t>文档：</a:t>
            </a:r>
            <a:r>
              <a:rPr kumimoji="0" lang="en-US" altLang="zh-CN" sz="17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/>
                <a:ea typeface="微软雅黑"/>
                <a:cs typeface="微软雅黑"/>
                <a:sym typeface="微软雅黑"/>
              </a:rPr>
              <a:t>https://help.finereport.com/</a:t>
            </a:r>
          </a:p>
          <a:p>
            <a:pPr>
              <a:lnSpc>
                <a:spcPct val="150000"/>
              </a:lnSpc>
            </a:pPr>
            <a:r>
              <a:rPr kumimoji="0" lang="zh-CN" altLang="en-US" sz="17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/>
                <a:ea typeface="微软雅黑"/>
                <a:cs typeface="微软雅黑"/>
                <a:sym typeface="微软雅黑"/>
              </a:rPr>
              <a:t>论坛：</a:t>
            </a:r>
            <a:r>
              <a:rPr kumimoji="0" lang="en-US" altLang="zh-CN" sz="17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/>
                <a:ea typeface="微软雅黑"/>
                <a:cs typeface="微软雅黑"/>
                <a:sym typeface="微软雅黑"/>
              </a:rPr>
              <a:t>http://bbs.fanruan.com/</a:t>
            </a:r>
          </a:p>
          <a:p>
            <a:pPr>
              <a:lnSpc>
                <a:spcPct val="150000"/>
              </a:lnSpc>
            </a:pPr>
            <a:r>
              <a:rPr kumimoji="0" lang="en-US" altLang="zh-CN" sz="17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/>
                <a:ea typeface="微软雅黑"/>
                <a:cs typeface="微软雅黑"/>
                <a:sym typeface="微软雅黑"/>
              </a:rPr>
              <a:t>QQ </a:t>
            </a:r>
            <a:r>
              <a:rPr kumimoji="0" lang="zh-CN" altLang="en-US" sz="17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/>
                <a:ea typeface="微软雅黑"/>
                <a:cs typeface="微软雅黑"/>
                <a:sym typeface="微软雅黑"/>
              </a:rPr>
              <a:t>：</a:t>
            </a:r>
            <a:r>
              <a:rPr kumimoji="0" lang="en-US" altLang="zh-CN" sz="17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/>
                <a:ea typeface="微软雅黑"/>
                <a:cs typeface="微软雅黑"/>
                <a:sym typeface="微软雅黑"/>
              </a:rPr>
              <a:t>800049425 </a:t>
            </a:r>
          </a:p>
          <a:p>
            <a:pPr>
              <a:lnSpc>
                <a:spcPct val="150000"/>
              </a:lnSpc>
            </a:pPr>
            <a:r>
              <a:rPr kumimoji="0" lang="zh-CN" altLang="en-US" sz="17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/>
                <a:ea typeface="微软雅黑"/>
                <a:cs typeface="微软雅黑"/>
                <a:sym typeface="微软雅黑"/>
              </a:rPr>
              <a:t>电话：</a:t>
            </a:r>
            <a:r>
              <a:rPr kumimoji="0" lang="en-US" altLang="zh-CN" sz="17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/>
                <a:ea typeface="微软雅黑"/>
                <a:cs typeface="微软雅黑"/>
                <a:sym typeface="微软雅黑"/>
              </a:rPr>
              <a:t>400-811-8890 </a:t>
            </a:r>
          </a:p>
          <a:p>
            <a:pPr>
              <a:lnSpc>
                <a:spcPct val="150000"/>
              </a:lnSpc>
            </a:pPr>
            <a:r>
              <a:rPr kumimoji="0" lang="zh-CN" altLang="en-US" sz="17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/>
                <a:ea typeface="微软雅黑"/>
                <a:cs typeface="微软雅黑"/>
                <a:sym typeface="微软雅黑"/>
              </a:rPr>
              <a:t>邮箱：</a:t>
            </a:r>
            <a:r>
              <a:rPr kumimoji="0" lang="en-US" altLang="zh-CN" sz="17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/>
                <a:ea typeface="微软雅黑"/>
                <a:cs typeface="微软雅黑"/>
                <a:sym typeface="微软雅黑"/>
              </a:rPr>
              <a:t>support@fanruan.com</a:t>
            </a:r>
          </a:p>
          <a:p>
            <a:pPr>
              <a:lnSpc>
                <a:spcPct val="150000"/>
              </a:lnSpc>
            </a:pPr>
            <a:r>
              <a:rPr kumimoji="0" lang="zh-CN" altLang="en-US" sz="17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/>
                <a:ea typeface="微软雅黑"/>
                <a:cs typeface="微软雅黑"/>
                <a:sym typeface="微软雅黑"/>
              </a:rPr>
              <a:t>地址：江苏省无锡市锡山区丹山路</a:t>
            </a:r>
            <a:r>
              <a:rPr kumimoji="0" lang="en-US" altLang="zh-CN" sz="17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/>
                <a:ea typeface="微软雅黑"/>
                <a:cs typeface="微软雅黑"/>
                <a:sym typeface="微软雅黑"/>
              </a:rPr>
              <a:t>66</a:t>
            </a:r>
            <a:r>
              <a:rPr kumimoji="0" lang="zh-CN" altLang="en-US" sz="17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/>
                <a:ea typeface="微软雅黑"/>
                <a:cs typeface="微软雅黑"/>
                <a:sym typeface="微软雅黑"/>
              </a:rPr>
              <a:t>号兖矿信达大厦</a:t>
            </a:r>
            <a:r>
              <a:rPr kumimoji="0" lang="en-US" altLang="zh-CN" sz="17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/>
                <a:ea typeface="微软雅黑"/>
                <a:cs typeface="微软雅黑"/>
                <a:sym typeface="微软雅黑"/>
              </a:rPr>
              <a:t>2/3/4/5</a:t>
            </a:r>
            <a:r>
              <a:rPr kumimoji="0" lang="zh-CN" altLang="en-US" sz="17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/>
                <a:ea typeface="微软雅黑"/>
                <a:cs typeface="微软雅黑"/>
                <a:sym typeface="微软雅黑"/>
              </a:rPr>
              <a:t>层</a:t>
            </a:r>
            <a:endParaRPr kumimoji="0" lang="en-US" altLang="zh-CN" sz="1700" b="0" i="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微软雅黑"/>
              <a:ea typeface="微软雅黑"/>
              <a:cs typeface="微软雅黑"/>
              <a:sym typeface="微软雅黑"/>
            </a:endParaRPr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1FA1321E-8AD1-443F-B8E4-ED49A231EA41}"/>
              </a:ext>
            </a:extLst>
          </p:cNvPr>
          <p:cNvCxnSpPr/>
          <p:nvPr userDrawn="1"/>
        </p:nvCxnSpPr>
        <p:spPr>
          <a:xfrm>
            <a:off x="3076575" y="2162175"/>
            <a:ext cx="6200775" cy="0"/>
          </a:xfrm>
          <a:prstGeom prst="line">
            <a:avLst/>
          </a:prstGeom>
          <a:noFill/>
          <a:ln w="12700" cap="flat">
            <a:solidFill>
              <a:schemeClr val="bg1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hape 60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t>标题文本</a:t>
            </a:r>
          </a:p>
        </p:txBody>
      </p:sp>
      <p:sp>
        <p:nvSpPr>
          <p:cNvPr id="61" name="Shape 61"/>
          <p:cNvSpPr>
            <a:spLocks noGrp="1"/>
          </p:cNvSpPr>
          <p:nvPr>
            <p:ph type="body" sz="quarter" idx="1"/>
          </p:nvPr>
        </p:nvSpPr>
        <p:spPr>
          <a:xfrm>
            <a:off x="831850" y="4589462"/>
            <a:ext cx="10515600" cy="1500188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2400">
                <a:solidFill>
                  <a:srgbClr val="888888"/>
                </a:solidFill>
              </a:defRPr>
            </a:lvl1pPr>
            <a:lvl2pPr marL="0" indent="457200">
              <a:buSzTx/>
              <a:buFontTx/>
              <a:buNone/>
              <a:defRPr sz="2400">
                <a:solidFill>
                  <a:srgbClr val="888888"/>
                </a:solidFill>
              </a:defRPr>
            </a:lvl2pPr>
            <a:lvl3pPr marL="0" indent="914400">
              <a:buSzTx/>
              <a:buFontTx/>
              <a:buNone/>
              <a:defRPr sz="2400">
                <a:solidFill>
                  <a:srgbClr val="888888"/>
                </a:solidFill>
              </a:defRPr>
            </a:lvl3pPr>
            <a:lvl4pPr marL="0" indent="1371600">
              <a:buSzTx/>
              <a:buFontTx/>
              <a:buNone/>
              <a:defRPr sz="2400">
                <a:solidFill>
                  <a:srgbClr val="888888"/>
                </a:solidFill>
              </a:defRPr>
            </a:lvl4pPr>
            <a:lvl5pPr marL="0" indent="1828800">
              <a:buSzTx/>
              <a:buFontTx/>
              <a:buNone/>
              <a:defRPr sz="2400">
                <a:solidFill>
                  <a:srgbClr val="888888"/>
                </a:solidFill>
              </a:defRPr>
            </a:lvl5pPr>
          </a:lstStyle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62" name="Shape 62"/>
          <p:cNvSpPr>
            <a:spLocks noGrp="1"/>
          </p:cNvSpPr>
          <p:nvPr>
            <p:ph type="sldNum" sz="quarter" idx="2"/>
          </p:nvPr>
        </p:nvSpPr>
        <p:spPr>
          <a:xfrm>
            <a:off x="11080144" y="6404292"/>
            <a:ext cx="273657" cy="26924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hape 69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t>标题文本</a:t>
            </a:r>
          </a:p>
        </p:txBody>
      </p:sp>
      <p:sp>
        <p:nvSpPr>
          <p:cNvPr id="70" name="Shape 70"/>
          <p:cNvSpPr>
            <a:spLocks noGrp="1"/>
          </p:cNvSpPr>
          <p:nvPr>
            <p:ph type="body"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71" name="Shape 71"/>
          <p:cNvSpPr>
            <a:spLocks noGrp="1"/>
          </p:cNvSpPr>
          <p:nvPr>
            <p:ph type="sldNum" sz="quarter" idx="2"/>
          </p:nvPr>
        </p:nvSpPr>
        <p:spPr>
          <a:xfrm>
            <a:off x="11080144" y="6404292"/>
            <a:ext cx="273657" cy="26924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Shape 78"/>
          <p:cNvSpPr>
            <a:spLocks noGrp="1"/>
          </p:cNvSpPr>
          <p:nvPr>
            <p:ph type="title"/>
          </p:nvPr>
        </p:nvSpPr>
        <p:spPr>
          <a:xfrm>
            <a:off x="839787" y="365125"/>
            <a:ext cx="10515601" cy="1325563"/>
          </a:xfrm>
          <a:prstGeom prst="rect">
            <a:avLst/>
          </a:prstGeom>
        </p:spPr>
        <p:txBody>
          <a:bodyPr/>
          <a:lstStyle/>
          <a:p>
            <a:r>
              <a:t>标题文本</a:t>
            </a:r>
          </a:p>
        </p:txBody>
      </p:sp>
      <p:sp>
        <p:nvSpPr>
          <p:cNvPr id="79" name="Shape 79"/>
          <p:cNvSpPr>
            <a:spLocks noGrp="1"/>
          </p:cNvSpPr>
          <p:nvPr>
            <p:ph type="body" sz="quarter" idx="1"/>
          </p:nvPr>
        </p:nvSpPr>
        <p:spPr>
          <a:xfrm>
            <a:off x="839787" y="1681163"/>
            <a:ext cx="5157789" cy="823913"/>
          </a:xfrm>
          <a:prstGeom prst="rect">
            <a:avLst/>
          </a:prstGeom>
        </p:spPr>
        <p:txBody>
          <a:bodyPr anchor="b"/>
          <a:lstStyle>
            <a:lvl1pPr marL="0" indent="0">
              <a:buSzTx/>
              <a:buFontTx/>
              <a:buNone/>
              <a:defRPr sz="2400" b="1"/>
            </a:lvl1pPr>
            <a:lvl2pPr marL="0" indent="457200">
              <a:buSzTx/>
              <a:buFontTx/>
              <a:buNone/>
              <a:defRPr sz="2400" b="1"/>
            </a:lvl2pPr>
            <a:lvl3pPr marL="0" indent="914400">
              <a:buSzTx/>
              <a:buFontTx/>
              <a:buNone/>
              <a:defRPr sz="2400" b="1"/>
            </a:lvl3pPr>
            <a:lvl4pPr marL="0" indent="1371600">
              <a:buSzTx/>
              <a:buFontTx/>
              <a:buNone/>
              <a:defRPr sz="2400" b="1"/>
            </a:lvl4pPr>
            <a:lvl5pPr marL="0" indent="1828800">
              <a:buSzTx/>
              <a:buFontTx/>
              <a:buNone/>
              <a:defRPr sz="2400" b="1"/>
            </a:lvl5pPr>
          </a:lstStyle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80" name="Shape 80"/>
          <p:cNvSpPr>
            <a:spLocks noGrp="1"/>
          </p:cNvSpPr>
          <p:nvPr>
            <p:ph type="body" sz="quarter" idx="13"/>
          </p:nvPr>
        </p:nvSpPr>
        <p:spPr>
          <a:xfrm>
            <a:off x="6172200" y="1681163"/>
            <a:ext cx="5183188" cy="823913"/>
          </a:xfrm>
          <a:prstGeom prst="rect">
            <a:avLst/>
          </a:prstGeom>
        </p:spPr>
        <p:txBody>
          <a:bodyPr anchor="b"/>
          <a:lstStyle/>
          <a:p>
            <a:pPr marL="0" indent="0">
              <a:buSzTx/>
              <a:buFontTx/>
              <a:buNone/>
              <a:defRPr sz="2400" b="1"/>
            </a:pPr>
            <a:endParaRPr/>
          </a:p>
        </p:txBody>
      </p:sp>
      <p:sp>
        <p:nvSpPr>
          <p:cNvPr id="81" name="Shape 81"/>
          <p:cNvSpPr>
            <a:spLocks noGrp="1"/>
          </p:cNvSpPr>
          <p:nvPr>
            <p:ph type="sldNum" sz="quarter" idx="2"/>
          </p:nvPr>
        </p:nvSpPr>
        <p:spPr>
          <a:xfrm>
            <a:off x="11080144" y="6404292"/>
            <a:ext cx="273657" cy="26924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Shape 96"/>
          <p:cNvSpPr>
            <a:spLocks noGrp="1"/>
          </p:cNvSpPr>
          <p:nvPr>
            <p:ph type="title"/>
          </p:nvPr>
        </p:nvSpPr>
        <p:spPr>
          <a:xfrm>
            <a:off x="394854" y="240433"/>
            <a:ext cx="10515601" cy="396876"/>
          </a:xfrm>
          <a:prstGeom prst="rect">
            <a:avLst/>
          </a:prstGeom>
        </p:spPr>
        <p:txBody>
          <a:bodyPr/>
          <a:lstStyle/>
          <a:p>
            <a:r>
              <a:t>标题文本</a:t>
            </a:r>
          </a:p>
        </p:txBody>
      </p:sp>
      <p:sp>
        <p:nvSpPr>
          <p:cNvPr id="97" name="Shape 97"/>
          <p:cNvSpPr>
            <a:spLocks noGrp="1"/>
          </p:cNvSpPr>
          <p:nvPr>
            <p:ph type="sldNum" sz="quarter" idx="2"/>
          </p:nvPr>
        </p:nvSpPr>
        <p:spPr>
          <a:xfrm>
            <a:off x="11080144" y="6404292"/>
            <a:ext cx="273657" cy="26924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1.jpe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1.jpeg"/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3" name="image2.png"/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10794196" y="6109853"/>
            <a:ext cx="1245601" cy="622802"/>
          </a:xfrm>
          <a:prstGeom prst="rect">
            <a:avLst/>
          </a:prstGeom>
          <a:ln w="12700">
            <a:miter lim="400000"/>
          </a:ln>
        </p:spPr>
      </p:pic>
      <p:sp>
        <p:nvSpPr>
          <p:cNvPr id="4" name="Shape 4"/>
          <p:cNvSpPr>
            <a:spLocks noGrp="1"/>
          </p:cNvSpPr>
          <p:nvPr>
            <p:ph type="title"/>
          </p:nvPr>
        </p:nvSpPr>
        <p:spPr>
          <a:xfrm>
            <a:off x="609600" y="92074"/>
            <a:ext cx="10972800" cy="150812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 anchor="ctr">
            <a:normAutofit/>
          </a:bodyPr>
          <a:lstStyle/>
          <a:p>
            <a:r>
              <a:t>标题文本</a:t>
            </a:r>
          </a:p>
        </p:txBody>
      </p:sp>
      <p:sp>
        <p:nvSpPr>
          <p:cNvPr id="5" name="Shape 5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52578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>
            <a:normAutofit/>
          </a:bodyPr>
          <a:lstStyle/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6" name="Shape 6"/>
          <p:cNvSpPr>
            <a:spLocks noGrp="1"/>
          </p:cNvSpPr>
          <p:nvPr>
            <p:ph type="sldNum" sz="quarter" idx="2"/>
          </p:nvPr>
        </p:nvSpPr>
        <p:spPr>
          <a:xfrm>
            <a:off x="5892800" y="6172200"/>
            <a:ext cx="2844800" cy="368301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lvl1pPr algn="r">
              <a:defRPr sz="1200">
                <a:solidFill>
                  <a:srgbClr val="888888"/>
                </a:solidFill>
              </a:defRPr>
            </a:lvl1pPr>
          </a:lstStyle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8" r:id="rId9"/>
    <p:sldLayoutId id="2147483659" r:id="rId10"/>
    <p:sldLayoutId id="2147483660" r:id="rId11"/>
    <p:sldLayoutId id="2147483661" r:id="rId12"/>
    <p:sldLayoutId id="2147483662" r:id="rId13"/>
    <p:sldLayoutId id="2147483663" r:id="rId14"/>
    <p:sldLayoutId id="2147483664" r:id="rId15"/>
    <p:sldLayoutId id="2147483665" r:id="rId16"/>
    <p:sldLayoutId id="2147483667" r:id="rId17"/>
    <p:sldLayoutId id="2147483668" r:id="rId18"/>
    <p:sldLayoutId id="2147483669" r:id="rId19"/>
  </p:sldLayoutIdLst>
  <p:transition spd="med"/>
  <p:txStyles>
    <p:titleStyle>
      <a:lvl1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微软雅黑"/>
          <a:ea typeface="微软雅黑"/>
          <a:cs typeface="微软雅黑"/>
          <a:sym typeface="微软雅黑"/>
        </a:defRPr>
      </a:lvl1pPr>
      <a:lvl2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微软雅黑"/>
          <a:ea typeface="微软雅黑"/>
          <a:cs typeface="微软雅黑"/>
          <a:sym typeface="微软雅黑"/>
        </a:defRPr>
      </a:lvl2pPr>
      <a:lvl3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微软雅黑"/>
          <a:ea typeface="微软雅黑"/>
          <a:cs typeface="微软雅黑"/>
          <a:sym typeface="微软雅黑"/>
        </a:defRPr>
      </a:lvl3pPr>
      <a:lvl4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微软雅黑"/>
          <a:ea typeface="微软雅黑"/>
          <a:cs typeface="微软雅黑"/>
          <a:sym typeface="微软雅黑"/>
        </a:defRPr>
      </a:lvl4pPr>
      <a:lvl5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微软雅黑"/>
          <a:ea typeface="微软雅黑"/>
          <a:cs typeface="微软雅黑"/>
          <a:sym typeface="微软雅黑"/>
        </a:defRPr>
      </a:lvl5pPr>
      <a:lvl6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微软雅黑"/>
          <a:ea typeface="微软雅黑"/>
          <a:cs typeface="微软雅黑"/>
          <a:sym typeface="微软雅黑"/>
        </a:defRPr>
      </a:lvl6pPr>
      <a:lvl7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微软雅黑"/>
          <a:ea typeface="微软雅黑"/>
          <a:cs typeface="微软雅黑"/>
          <a:sym typeface="微软雅黑"/>
        </a:defRPr>
      </a:lvl7pPr>
      <a:lvl8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微软雅黑"/>
          <a:ea typeface="微软雅黑"/>
          <a:cs typeface="微软雅黑"/>
          <a:sym typeface="微软雅黑"/>
        </a:defRPr>
      </a:lvl8pPr>
      <a:lvl9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微软雅黑"/>
          <a:ea typeface="微软雅黑"/>
          <a:cs typeface="微软雅黑"/>
          <a:sym typeface="微软雅黑"/>
        </a:defRPr>
      </a:lvl9pPr>
    </p:titleStyle>
    <p:bodyStyle>
      <a:lvl1pPr marL="228600" marR="0" indent="-228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微软雅黑"/>
          <a:ea typeface="微软雅黑"/>
          <a:cs typeface="微软雅黑"/>
          <a:sym typeface="微软雅黑"/>
        </a:defRPr>
      </a:lvl1pPr>
      <a:lvl2pPr marL="723900" marR="0" indent="-2667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微软雅黑"/>
          <a:ea typeface="微软雅黑"/>
          <a:cs typeface="微软雅黑"/>
          <a:sym typeface="微软雅黑"/>
        </a:defRPr>
      </a:lvl2pPr>
      <a:lvl3pPr marL="1234439" marR="0" indent="-320039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微软雅黑"/>
          <a:ea typeface="微软雅黑"/>
          <a:cs typeface="微软雅黑"/>
          <a:sym typeface="微软雅黑"/>
        </a:defRPr>
      </a:lvl3pPr>
      <a:lvl4pPr marL="1727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微软雅黑"/>
          <a:ea typeface="微软雅黑"/>
          <a:cs typeface="微软雅黑"/>
          <a:sym typeface="微软雅黑"/>
        </a:defRPr>
      </a:lvl4pPr>
      <a:lvl5pPr marL="21844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微软雅黑"/>
          <a:ea typeface="微软雅黑"/>
          <a:cs typeface="微软雅黑"/>
          <a:sym typeface="微软雅黑"/>
        </a:defRPr>
      </a:lvl5pPr>
      <a:lvl6pPr marL="26416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微软雅黑"/>
          <a:ea typeface="微软雅黑"/>
          <a:cs typeface="微软雅黑"/>
          <a:sym typeface="微软雅黑"/>
        </a:defRPr>
      </a:lvl6pPr>
      <a:lvl7pPr marL="30988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微软雅黑"/>
          <a:ea typeface="微软雅黑"/>
          <a:cs typeface="微软雅黑"/>
          <a:sym typeface="微软雅黑"/>
        </a:defRPr>
      </a:lvl7pPr>
      <a:lvl8pPr marL="35560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微软雅黑"/>
          <a:ea typeface="微软雅黑"/>
          <a:cs typeface="微软雅黑"/>
          <a:sym typeface="微软雅黑"/>
        </a:defRPr>
      </a:lvl8pPr>
      <a:lvl9pPr marL="4013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微软雅黑"/>
          <a:ea typeface="微软雅黑"/>
          <a:cs typeface="微软雅黑"/>
          <a:sym typeface="微软雅黑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微软雅黑"/>
        </a:defRPr>
      </a:lvl1pPr>
      <a:lvl2pPr marL="0" marR="0" indent="457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微软雅黑"/>
        </a:defRPr>
      </a:lvl2pPr>
      <a:lvl3pPr marL="0" marR="0" indent="914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微软雅黑"/>
        </a:defRPr>
      </a:lvl3pPr>
      <a:lvl4pPr marL="0" marR="0" indent="1371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微软雅黑"/>
        </a:defRPr>
      </a:lvl4pPr>
      <a:lvl5pPr marL="0" marR="0" indent="18288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微软雅黑"/>
        </a:defRPr>
      </a:lvl5pPr>
      <a:lvl6pPr marL="0" marR="0" indent="22860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微软雅黑"/>
        </a:defRPr>
      </a:lvl6pPr>
      <a:lvl7pPr marL="0" marR="0" indent="2743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微软雅黑"/>
        </a:defRPr>
      </a:lvl7pPr>
      <a:lvl8pPr marL="0" marR="0" indent="3200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微软雅黑"/>
        </a:defRPr>
      </a:lvl8pPr>
      <a:lvl9pPr marL="0" marR="0" indent="3657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微软雅黑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slideLayout" Target="../slideLayouts/slideLayout3.xm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12" Type="http://schemas.openxmlformats.org/officeDocument/2006/relationships/tags" Target="../tags/tag12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tags" Target="../tags/tag11.xml"/><Relationship Id="rId5" Type="http://schemas.openxmlformats.org/officeDocument/2006/relationships/tags" Target="../tags/tag5.xml"/><Relationship Id="rId10" Type="http://schemas.openxmlformats.org/officeDocument/2006/relationships/tags" Target="../tags/tag10.xml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notesSlide" Target="../notesSlides/notesSlid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tags" Target="../tags/tag15.xml"/><Relationship Id="rId7" Type="http://schemas.openxmlformats.org/officeDocument/2006/relationships/image" Target="../media/image9.png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image" Target="../media/image8.png"/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Shape 207"/>
          <p:cNvSpPr/>
          <p:nvPr/>
        </p:nvSpPr>
        <p:spPr>
          <a:xfrm>
            <a:off x="914398" y="1828799"/>
            <a:ext cx="4628829" cy="82541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lnSpc>
                <a:spcPct val="150000"/>
              </a:lnSpc>
              <a:defRPr sz="3600" b="1">
                <a:solidFill>
                  <a:srgbClr val="FFFFFF"/>
                </a:solidFill>
              </a:defRPr>
            </a:lvl1pPr>
          </a:lstStyle>
          <a:p>
            <a:r>
              <a:rPr err="1"/>
              <a:t>FineReport</a:t>
            </a:r>
            <a:r>
              <a:rPr lang="en-US" altLang="zh-CN"/>
              <a:t> </a:t>
            </a:r>
            <a:r>
              <a:rPr lang="zh-CN" altLang="en-US"/>
              <a:t>新手入门</a:t>
            </a:r>
            <a:endParaRPr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1B88988-578F-42FB-9FB8-1D34EF666BA3}"/>
              </a:ext>
            </a:extLst>
          </p:cNvPr>
          <p:cNvSpPr txBox="1"/>
          <p:nvPr/>
        </p:nvSpPr>
        <p:spPr>
          <a:xfrm>
            <a:off x="914398" y="2891962"/>
            <a:ext cx="1066800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zh-CN" sz="18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/>
                <a:ea typeface="微软雅黑"/>
                <a:cs typeface="微软雅黑"/>
                <a:sym typeface="微软雅黑"/>
              </a:rPr>
              <a:t>Leo.Tsai</a:t>
            </a:r>
            <a:endParaRPr kumimoji="0" lang="zh-CN" altLang="en-US" sz="1800" b="0" i="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微软雅黑"/>
              <a:ea typeface="微软雅黑"/>
              <a:cs typeface="微软雅黑"/>
              <a:sym typeface="微软雅黑"/>
            </a:endParaRP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" name="image10.jpeg"/>
          <p:cNvPicPr>
            <a:picLocks noChangeAspect="1"/>
          </p:cNvPicPr>
          <p:nvPr/>
        </p:nvPicPr>
        <p:blipFill>
          <a:blip r:embed="rId2"/>
          <a:srcRect l="11482" r="15556"/>
          <a:stretch>
            <a:fillRect/>
          </a:stretch>
        </p:blipFill>
        <p:spPr>
          <a:xfrm>
            <a:off x="-1" y="0"/>
            <a:ext cx="7505701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210" name="Shape 210"/>
          <p:cNvSpPr/>
          <p:nvPr/>
        </p:nvSpPr>
        <p:spPr>
          <a:xfrm>
            <a:off x="7505700" y="3124200"/>
            <a:ext cx="4133850" cy="0"/>
          </a:xfrm>
          <a:prstGeom prst="line">
            <a:avLst/>
          </a:prstGeom>
          <a:ln w="6350">
            <a:solidFill>
              <a:srgbClr val="FFFFFF"/>
            </a:solidFill>
            <a:miter/>
          </a:ln>
        </p:spPr>
        <p:txBody>
          <a:bodyPr lIns="45719" rIns="45719"/>
          <a:lstStyle/>
          <a:p>
            <a:endParaRPr/>
          </a:p>
        </p:txBody>
      </p:sp>
      <p:sp>
        <p:nvSpPr>
          <p:cNvPr id="211" name="Shape 211"/>
          <p:cNvSpPr/>
          <p:nvPr/>
        </p:nvSpPr>
        <p:spPr>
          <a:xfrm>
            <a:off x="9629775" y="1079659"/>
            <a:ext cx="2275621" cy="22159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13800" b="1">
                <a:solidFill>
                  <a:srgbClr val="FFFFFF"/>
                </a:solidFill>
              </a:defRPr>
            </a:lvl1pPr>
          </a:lstStyle>
          <a:p>
            <a:r>
              <a:rPr dirty="0"/>
              <a:t>0</a:t>
            </a:r>
            <a:r>
              <a:rPr lang="en-US" altLang="zh-CN" dirty="0"/>
              <a:t>6</a:t>
            </a:r>
            <a:endParaRPr dirty="0"/>
          </a:p>
        </p:txBody>
      </p:sp>
      <p:sp>
        <p:nvSpPr>
          <p:cNvPr id="212" name="Shape 212"/>
          <p:cNvSpPr/>
          <p:nvPr/>
        </p:nvSpPr>
        <p:spPr>
          <a:xfrm>
            <a:off x="6749053" y="3283108"/>
            <a:ext cx="5012864" cy="82413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algn="r">
              <a:lnSpc>
                <a:spcPct val="200000"/>
              </a:lnSpc>
              <a:defRPr sz="2800" b="1">
                <a:solidFill>
                  <a:srgbClr val="FFFFFF"/>
                </a:solidFill>
              </a:defRPr>
            </a:pPr>
            <a:r>
              <a:rPr lang="zh-CN" altLang="en-US" dirty="0"/>
              <a:t>填报入门</a:t>
            </a:r>
            <a:endParaRPr dirty="0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389EA56-C072-41E6-92F4-D2185EBA6682}"/>
              </a:ext>
            </a:extLst>
          </p:cNvPr>
          <p:cNvSpPr txBox="1"/>
          <p:nvPr/>
        </p:nvSpPr>
        <p:spPr>
          <a:xfrm>
            <a:off x="10309098" y="4341941"/>
            <a:ext cx="2514600" cy="133882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zh-CN" altLang="en-US" sz="1800" b="1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/>
                <a:ea typeface="微软雅黑"/>
                <a:cs typeface="微软雅黑"/>
                <a:sym typeface="微软雅黑"/>
              </a:rPr>
              <a:t>填报简介</a:t>
            </a:r>
            <a:endParaRPr kumimoji="0" lang="en-US" altLang="zh-CN" sz="1800" b="1" i="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微软雅黑"/>
              <a:ea typeface="微软雅黑"/>
              <a:cs typeface="微软雅黑"/>
              <a:sym typeface="微软雅黑"/>
            </a:endParaRPr>
          </a:p>
          <a:p>
            <a:pPr marL="0" marR="0" indent="0" algn="l" defTabSz="914400" rtl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zh-CN" altLang="en-US" b="1" dirty="0">
                <a:solidFill>
                  <a:schemeClr val="bg1"/>
                </a:solidFill>
              </a:rPr>
              <a:t>行式填报报表</a:t>
            </a:r>
            <a:endParaRPr lang="en-US" altLang="zh-CN" b="1" dirty="0">
              <a:solidFill>
                <a:schemeClr val="bg1"/>
              </a:solidFill>
            </a:endParaRPr>
          </a:p>
          <a:p>
            <a:pPr marL="0" marR="0" indent="0" algn="l" defTabSz="914400" rtl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zh-CN" altLang="en-US" sz="1800" b="1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/>
                <a:ea typeface="微软雅黑"/>
                <a:cs typeface="微软雅黑"/>
                <a:sym typeface="微软雅黑"/>
              </a:rPr>
              <a:t>自由填报报表</a:t>
            </a:r>
            <a:endParaRPr lang="en-US" altLang="zh-CN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Shape 214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/>
          </a:bodyPr>
          <a:lstStyle>
            <a:lvl1pPr defTabSz="566927">
              <a:defRPr sz="1736"/>
            </a:lvl1pPr>
          </a:lstStyle>
          <a:p>
            <a:r>
              <a:rPr sz="2000" dirty="0"/>
              <a:t>1. </a:t>
            </a:r>
            <a:r>
              <a:rPr lang="zh-CN" altLang="en-US" sz="2000" dirty="0"/>
              <a:t>填报简介：填报报表制作流程</a:t>
            </a:r>
            <a:endParaRPr sz="2000" dirty="0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71BC31C-2B32-4245-B5D1-4250D70077C3}"/>
              </a:ext>
            </a:extLst>
          </p:cNvPr>
          <p:cNvSpPr txBox="1"/>
          <p:nvPr/>
        </p:nvSpPr>
        <p:spPr>
          <a:xfrm>
            <a:off x="228600" y="880222"/>
            <a:ext cx="11393424" cy="7386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b="1" dirty="0"/>
              <a:t>概念</a:t>
            </a:r>
            <a:r>
              <a:rPr lang="zh-CN" altLang="en-US" sz="1400" dirty="0"/>
              <a:t>：普通报表是从数据库中</a:t>
            </a:r>
            <a:r>
              <a:rPr lang="zh-CN" altLang="en-US" sz="1400" dirty="0">
                <a:solidFill>
                  <a:srgbClr val="FF0000"/>
                </a:solidFill>
              </a:rPr>
              <a:t>取数</a:t>
            </a:r>
            <a:r>
              <a:rPr lang="zh-CN" altLang="en-US" sz="1400" dirty="0"/>
              <a:t>，进行数据的分析与展示。而填报报表是将数据</a:t>
            </a:r>
            <a:r>
              <a:rPr lang="zh-CN" altLang="en-US" sz="1400" dirty="0">
                <a:solidFill>
                  <a:srgbClr val="FF0000"/>
                </a:solidFill>
              </a:rPr>
              <a:t>写入</a:t>
            </a:r>
            <a:r>
              <a:rPr lang="zh-CN" altLang="en-US" sz="1400" dirty="0"/>
              <a:t>到数据库，进行数据的录入，包含数据的增加、删除和修改操作。</a:t>
            </a:r>
            <a:endParaRPr kumimoji="0" lang="zh-CN" altLang="en-US" sz="14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微软雅黑"/>
              <a:ea typeface="微软雅黑"/>
              <a:cs typeface="微软雅黑"/>
              <a:sym typeface="微软雅黑"/>
            </a:endParaRPr>
          </a:p>
        </p:txBody>
      </p:sp>
      <p:sp>
        <p:nvSpPr>
          <p:cNvPr id="43" name="MH_SubTitle_1">
            <a:extLst>
              <a:ext uri="{FF2B5EF4-FFF2-40B4-BE49-F238E27FC236}">
                <a16:creationId xmlns:a16="http://schemas.microsoft.com/office/drawing/2014/main" id="{DB922548-132E-4CCC-8011-F1CBB803BB1A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548641" y="2744027"/>
            <a:ext cx="3174176" cy="694118"/>
          </a:xfrm>
          <a:custGeom>
            <a:avLst/>
            <a:gdLst>
              <a:gd name="connsiteX0" fmla="*/ 0 w 1674206"/>
              <a:gd name="connsiteY0" fmla="*/ 0 h 775493"/>
              <a:gd name="connsiteX1" fmla="*/ 1240155 w 1674206"/>
              <a:gd name="connsiteY1" fmla="*/ 0 h 775493"/>
              <a:gd name="connsiteX2" fmla="*/ 1674206 w 1674206"/>
              <a:gd name="connsiteY2" fmla="*/ 387747 h 775493"/>
              <a:gd name="connsiteX3" fmla="*/ 1240155 w 1674206"/>
              <a:gd name="connsiteY3" fmla="*/ 775493 h 775493"/>
              <a:gd name="connsiteX4" fmla="*/ 0 w 1674206"/>
              <a:gd name="connsiteY4" fmla="*/ 775493 h 775493"/>
              <a:gd name="connsiteX5" fmla="*/ 434051 w 1674206"/>
              <a:gd name="connsiteY5" fmla="*/ 387747 h 775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74206" h="775493">
                <a:moveTo>
                  <a:pt x="0" y="0"/>
                </a:moveTo>
                <a:lnTo>
                  <a:pt x="1240155" y="0"/>
                </a:lnTo>
                <a:lnTo>
                  <a:pt x="1674206" y="387747"/>
                </a:lnTo>
                <a:lnTo>
                  <a:pt x="1240155" y="775493"/>
                </a:lnTo>
                <a:lnTo>
                  <a:pt x="0" y="775493"/>
                </a:lnTo>
                <a:lnTo>
                  <a:pt x="434051" y="387747"/>
                </a:lnTo>
                <a:close/>
              </a:path>
            </a:pathLst>
          </a:custGeom>
          <a:solidFill>
            <a:srgbClr val="68C4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0" tIns="0" rIns="252000" bIns="0" anchor="ctr">
            <a:normAutofit/>
          </a:bodyPr>
          <a:lstStyle/>
          <a:p>
            <a:pPr algn="ctr" hangingPunct="1">
              <a:defRPr/>
            </a:pPr>
            <a:r>
              <a:rPr lang="zh-CN" altLang="en-US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报表设计</a:t>
            </a:r>
          </a:p>
        </p:txBody>
      </p:sp>
      <p:sp>
        <p:nvSpPr>
          <p:cNvPr id="44" name="MH_Other_1">
            <a:extLst>
              <a:ext uri="{FF2B5EF4-FFF2-40B4-BE49-F238E27FC236}">
                <a16:creationId xmlns:a16="http://schemas.microsoft.com/office/drawing/2014/main" id="{DB96C345-AEEC-404B-A448-15255D994C11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968501" y="2448307"/>
            <a:ext cx="450850" cy="450850"/>
          </a:xfrm>
          <a:prstGeom prst="ellipse">
            <a:avLst/>
          </a:prstGeom>
          <a:solidFill>
            <a:srgbClr val="FFFFFF"/>
          </a:solidFill>
          <a:ln w="25400">
            <a:solidFill>
              <a:srgbClr val="68C4CE"/>
            </a:solidFill>
          </a:ln>
          <a:effectLst>
            <a:outerShdw blurRad="63500" dist="508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hangingPunct="1">
              <a:defRPr/>
            </a:pPr>
            <a:r>
              <a:rPr lang="en-US" altLang="zh-CN" sz="2400" b="1">
                <a:solidFill>
                  <a:srgbClr val="3CAEBA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endParaRPr lang="zh-CN" altLang="en-US" sz="2400" b="1">
              <a:solidFill>
                <a:srgbClr val="3CAEBA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45" name="MH_Text_1">
            <a:extLst>
              <a:ext uri="{FF2B5EF4-FFF2-40B4-BE49-F238E27FC236}">
                <a16:creationId xmlns:a16="http://schemas.microsoft.com/office/drawing/2014/main" id="{BCBDE9A3-DABF-48B6-AAE5-393EB0709406}"/>
              </a:ext>
            </a:extLst>
          </p:cNvPr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968501" y="3600577"/>
            <a:ext cx="2094740" cy="1456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</a:rPr>
              <a:t>与普通报表设计一样</a:t>
            </a:r>
            <a:r>
              <a:rPr lang="en-US" altLang="zh-CN" sz="1400" dirty="0">
                <a:latin typeface="Arial" panose="020B0604020202020204" pitchFamily="34" charset="0"/>
                <a:ea typeface="微软雅黑" panose="020B0503020204020204" pitchFamily="34" charset="-122"/>
              </a:rPr>
              <a:t>,</a:t>
            </a:r>
            <a: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</a:rPr>
              <a:t>如果填报不需要显示数据，只进行数据的录入，那么可以不添加数据集。</a:t>
            </a:r>
          </a:p>
        </p:txBody>
      </p:sp>
      <p:sp>
        <p:nvSpPr>
          <p:cNvPr id="46" name="MH_Text_2">
            <a:extLst>
              <a:ext uri="{FF2B5EF4-FFF2-40B4-BE49-F238E27FC236}">
                <a16:creationId xmlns:a16="http://schemas.microsoft.com/office/drawing/2014/main" id="{B5B2FCAB-E09C-44F2-93A3-827CC11D25EB}"/>
              </a:ext>
            </a:extLst>
          </p:cNvPr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3627057" y="3620376"/>
            <a:ext cx="1996503" cy="9348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</a:rPr>
              <a:t>为需要录入数据的单元格添加控件</a:t>
            </a:r>
            <a:r>
              <a:rPr lang="en-US" altLang="zh-CN" sz="1400" dirty="0">
                <a:latin typeface="Arial" panose="020B0604020202020204" pitchFamily="34" charset="0"/>
                <a:ea typeface="微软雅黑" panose="020B0503020204020204" pitchFamily="34" charset="-122"/>
              </a:rPr>
              <a:t>,</a:t>
            </a:r>
            <a: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</a:rPr>
              <a:t>选择控件类型</a:t>
            </a:r>
            <a:r>
              <a:rPr lang="en-US" altLang="zh-CN" sz="1400" dirty="0">
                <a:latin typeface="Arial" panose="020B0604020202020204" pitchFamily="34" charset="0"/>
                <a:ea typeface="微软雅黑" panose="020B0503020204020204" pitchFamily="34" charset="-122"/>
              </a:rPr>
              <a:t>,</a:t>
            </a:r>
            <a: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</a:rPr>
              <a:t>设置控件属性。</a:t>
            </a:r>
          </a:p>
        </p:txBody>
      </p:sp>
      <p:sp>
        <p:nvSpPr>
          <p:cNvPr id="47" name="MH_Text_3">
            <a:extLst>
              <a:ext uri="{FF2B5EF4-FFF2-40B4-BE49-F238E27FC236}">
                <a16:creationId xmlns:a16="http://schemas.microsoft.com/office/drawing/2014/main" id="{7444CB37-5570-4A1B-B1E3-B25216F0CEF3}"/>
              </a:ext>
            </a:extLst>
          </p:cNvPr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6261478" y="3600577"/>
            <a:ext cx="2239395" cy="12640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</a:rPr>
              <a:t>将单元格与数据库字段进行绑定，控制 </a:t>
            </a:r>
            <a:r>
              <a:rPr lang="en-US" altLang="zh-CN" sz="1400" dirty="0">
                <a:latin typeface="Arial" panose="020B0604020202020204" pitchFamily="34" charset="0"/>
                <a:ea typeface="微软雅黑" panose="020B0503020204020204" pitchFamily="34" charset="-122"/>
              </a:rPr>
              <a:t>Web </a:t>
            </a:r>
            <a: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</a:rPr>
              <a:t>端录入的数据与数据库字段一致。</a:t>
            </a:r>
          </a:p>
        </p:txBody>
      </p:sp>
      <p:sp>
        <p:nvSpPr>
          <p:cNvPr id="48" name="MH_Text_4">
            <a:extLst>
              <a:ext uri="{FF2B5EF4-FFF2-40B4-BE49-F238E27FC236}">
                <a16:creationId xmlns:a16="http://schemas.microsoft.com/office/drawing/2014/main" id="{66CA2432-4B49-411E-9054-360A0881CEF1}"/>
              </a:ext>
            </a:extLst>
          </p:cNvPr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8895901" y="3600577"/>
            <a:ext cx="2040323" cy="1456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</a:rPr>
              <a:t>报表预览方式选择填报预览，即可在 </a:t>
            </a:r>
            <a:r>
              <a:rPr lang="en-US" altLang="zh-CN" sz="1400" dirty="0">
                <a:latin typeface="Arial" panose="020B0604020202020204" pitchFamily="34" charset="0"/>
                <a:ea typeface="微软雅黑" panose="020B0503020204020204" pitchFamily="34" charset="-122"/>
              </a:rPr>
              <a:t>Web </a:t>
            </a:r>
            <a: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</a:rPr>
              <a:t>端控件中录入数据，并进行提交入库操作。</a:t>
            </a:r>
          </a:p>
        </p:txBody>
      </p:sp>
      <p:sp>
        <p:nvSpPr>
          <p:cNvPr id="49" name="MH_SubTitle_1">
            <a:extLst>
              <a:ext uri="{FF2B5EF4-FFF2-40B4-BE49-F238E27FC236}">
                <a16:creationId xmlns:a16="http://schemas.microsoft.com/office/drawing/2014/main" id="{B2584A83-7A0B-44C0-BD91-07D64DC1BAFE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3227515" y="2744027"/>
            <a:ext cx="3174176" cy="694118"/>
          </a:xfrm>
          <a:custGeom>
            <a:avLst/>
            <a:gdLst>
              <a:gd name="connsiteX0" fmla="*/ 0 w 1674206"/>
              <a:gd name="connsiteY0" fmla="*/ 0 h 775493"/>
              <a:gd name="connsiteX1" fmla="*/ 1240155 w 1674206"/>
              <a:gd name="connsiteY1" fmla="*/ 0 h 775493"/>
              <a:gd name="connsiteX2" fmla="*/ 1674206 w 1674206"/>
              <a:gd name="connsiteY2" fmla="*/ 387747 h 775493"/>
              <a:gd name="connsiteX3" fmla="*/ 1240155 w 1674206"/>
              <a:gd name="connsiteY3" fmla="*/ 775493 h 775493"/>
              <a:gd name="connsiteX4" fmla="*/ 0 w 1674206"/>
              <a:gd name="connsiteY4" fmla="*/ 775493 h 775493"/>
              <a:gd name="connsiteX5" fmla="*/ 434051 w 1674206"/>
              <a:gd name="connsiteY5" fmla="*/ 387747 h 775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74206" h="775493">
                <a:moveTo>
                  <a:pt x="0" y="0"/>
                </a:moveTo>
                <a:lnTo>
                  <a:pt x="1240155" y="0"/>
                </a:lnTo>
                <a:lnTo>
                  <a:pt x="1674206" y="387747"/>
                </a:lnTo>
                <a:lnTo>
                  <a:pt x="1240155" y="775493"/>
                </a:lnTo>
                <a:lnTo>
                  <a:pt x="0" y="775493"/>
                </a:lnTo>
                <a:lnTo>
                  <a:pt x="434051" y="387747"/>
                </a:lnTo>
                <a:close/>
              </a:path>
            </a:pathLst>
          </a:custGeom>
          <a:solidFill>
            <a:srgbClr val="68C4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0" tIns="0" rIns="252000" bIns="0" anchor="ctr">
            <a:normAutofit/>
          </a:bodyPr>
          <a:lstStyle/>
          <a:p>
            <a:pPr algn="ctr" hangingPunct="1">
              <a:defRPr/>
            </a:pPr>
            <a:r>
              <a:rPr lang="zh-CN" altLang="en-US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添加填报控件</a:t>
            </a:r>
          </a:p>
        </p:txBody>
      </p:sp>
      <p:sp>
        <p:nvSpPr>
          <p:cNvPr id="50" name="MH_SubTitle_1">
            <a:extLst>
              <a:ext uri="{FF2B5EF4-FFF2-40B4-BE49-F238E27FC236}">
                <a16:creationId xmlns:a16="http://schemas.microsoft.com/office/drawing/2014/main" id="{8E08D9BE-1C49-4EE6-B227-1C8C23CAAF40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>
            <a:off x="5906389" y="2748886"/>
            <a:ext cx="3174176" cy="694118"/>
          </a:xfrm>
          <a:custGeom>
            <a:avLst/>
            <a:gdLst>
              <a:gd name="connsiteX0" fmla="*/ 0 w 1674206"/>
              <a:gd name="connsiteY0" fmla="*/ 0 h 775493"/>
              <a:gd name="connsiteX1" fmla="*/ 1240155 w 1674206"/>
              <a:gd name="connsiteY1" fmla="*/ 0 h 775493"/>
              <a:gd name="connsiteX2" fmla="*/ 1674206 w 1674206"/>
              <a:gd name="connsiteY2" fmla="*/ 387747 h 775493"/>
              <a:gd name="connsiteX3" fmla="*/ 1240155 w 1674206"/>
              <a:gd name="connsiteY3" fmla="*/ 775493 h 775493"/>
              <a:gd name="connsiteX4" fmla="*/ 0 w 1674206"/>
              <a:gd name="connsiteY4" fmla="*/ 775493 h 775493"/>
              <a:gd name="connsiteX5" fmla="*/ 434051 w 1674206"/>
              <a:gd name="connsiteY5" fmla="*/ 387747 h 775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74206" h="775493">
                <a:moveTo>
                  <a:pt x="0" y="0"/>
                </a:moveTo>
                <a:lnTo>
                  <a:pt x="1240155" y="0"/>
                </a:lnTo>
                <a:lnTo>
                  <a:pt x="1674206" y="387747"/>
                </a:lnTo>
                <a:lnTo>
                  <a:pt x="1240155" y="775493"/>
                </a:lnTo>
                <a:lnTo>
                  <a:pt x="0" y="775493"/>
                </a:lnTo>
                <a:lnTo>
                  <a:pt x="434051" y="387747"/>
                </a:lnTo>
                <a:close/>
              </a:path>
            </a:pathLst>
          </a:custGeom>
          <a:solidFill>
            <a:srgbClr val="68C4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0" tIns="0" rIns="252000" bIns="0" anchor="ctr">
            <a:normAutofit/>
          </a:bodyPr>
          <a:lstStyle/>
          <a:p>
            <a:pPr algn="ctr" hangingPunct="1">
              <a:defRPr/>
            </a:pPr>
            <a:r>
              <a:rPr lang="zh-CN" altLang="en-US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设置填报属性</a:t>
            </a:r>
          </a:p>
        </p:txBody>
      </p:sp>
      <p:sp>
        <p:nvSpPr>
          <p:cNvPr id="51" name="MH_SubTitle_1">
            <a:extLst>
              <a:ext uri="{FF2B5EF4-FFF2-40B4-BE49-F238E27FC236}">
                <a16:creationId xmlns:a16="http://schemas.microsoft.com/office/drawing/2014/main" id="{5C06BDB7-3E6C-438C-83C6-C730BAF9E82E}"/>
              </a:ext>
            </a:extLst>
          </p:cNvPr>
          <p:cNvSpPr/>
          <p:nvPr>
            <p:custDataLst>
              <p:tags r:id="rId9"/>
            </p:custDataLst>
          </p:nvPr>
        </p:nvSpPr>
        <p:spPr>
          <a:xfrm>
            <a:off x="8537449" y="2742695"/>
            <a:ext cx="3174176" cy="694118"/>
          </a:xfrm>
          <a:custGeom>
            <a:avLst/>
            <a:gdLst>
              <a:gd name="connsiteX0" fmla="*/ 0 w 1674206"/>
              <a:gd name="connsiteY0" fmla="*/ 0 h 775493"/>
              <a:gd name="connsiteX1" fmla="*/ 1240155 w 1674206"/>
              <a:gd name="connsiteY1" fmla="*/ 0 h 775493"/>
              <a:gd name="connsiteX2" fmla="*/ 1674206 w 1674206"/>
              <a:gd name="connsiteY2" fmla="*/ 387747 h 775493"/>
              <a:gd name="connsiteX3" fmla="*/ 1240155 w 1674206"/>
              <a:gd name="connsiteY3" fmla="*/ 775493 h 775493"/>
              <a:gd name="connsiteX4" fmla="*/ 0 w 1674206"/>
              <a:gd name="connsiteY4" fmla="*/ 775493 h 775493"/>
              <a:gd name="connsiteX5" fmla="*/ 434051 w 1674206"/>
              <a:gd name="connsiteY5" fmla="*/ 387747 h 775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74206" h="775493">
                <a:moveTo>
                  <a:pt x="0" y="0"/>
                </a:moveTo>
                <a:lnTo>
                  <a:pt x="1240155" y="0"/>
                </a:lnTo>
                <a:lnTo>
                  <a:pt x="1674206" y="387747"/>
                </a:lnTo>
                <a:lnTo>
                  <a:pt x="1240155" y="775493"/>
                </a:lnTo>
                <a:lnTo>
                  <a:pt x="0" y="775493"/>
                </a:lnTo>
                <a:lnTo>
                  <a:pt x="434051" y="387747"/>
                </a:lnTo>
                <a:close/>
              </a:path>
            </a:pathLst>
          </a:custGeom>
          <a:solidFill>
            <a:srgbClr val="68C4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0" tIns="0" rIns="252000" bIns="0" anchor="ctr">
            <a:normAutofit/>
          </a:bodyPr>
          <a:lstStyle/>
          <a:p>
            <a:pPr algn="ctr" hangingPunct="1">
              <a:defRPr/>
            </a:pPr>
            <a:r>
              <a:rPr lang="zh-CN" altLang="en-US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填报预览</a:t>
            </a:r>
          </a:p>
        </p:txBody>
      </p:sp>
      <p:sp>
        <p:nvSpPr>
          <p:cNvPr id="52" name="MH_Other_2">
            <a:extLst>
              <a:ext uri="{FF2B5EF4-FFF2-40B4-BE49-F238E27FC236}">
                <a16:creationId xmlns:a16="http://schemas.microsoft.com/office/drawing/2014/main" id="{1B7F66FE-AD3C-478B-804F-A9E2F4F4B46B}"/>
              </a:ext>
            </a:extLst>
          </p:cNvPr>
          <p:cNvSpPr/>
          <p:nvPr>
            <p:custDataLst>
              <p:tags r:id="rId10"/>
            </p:custDataLst>
          </p:nvPr>
        </p:nvSpPr>
        <p:spPr>
          <a:xfrm>
            <a:off x="3627057" y="2448307"/>
            <a:ext cx="450850" cy="450850"/>
          </a:xfrm>
          <a:prstGeom prst="ellipse">
            <a:avLst/>
          </a:prstGeom>
          <a:solidFill>
            <a:srgbClr val="FFFFFF"/>
          </a:solidFill>
          <a:ln w="25400">
            <a:solidFill>
              <a:srgbClr val="68C4CE"/>
            </a:solidFill>
          </a:ln>
          <a:effectLst>
            <a:outerShdw blurRad="63500" dist="508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hangingPunct="1">
              <a:defRPr/>
            </a:pPr>
            <a:r>
              <a:rPr lang="en-US" altLang="zh-CN" sz="2400" b="1" dirty="0">
                <a:solidFill>
                  <a:srgbClr val="3CAEBA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endParaRPr lang="zh-CN" altLang="en-US" sz="2400" b="1" dirty="0">
              <a:solidFill>
                <a:srgbClr val="3CAEBA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3" name="MH_Other_3">
            <a:extLst>
              <a:ext uri="{FF2B5EF4-FFF2-40B4-BE49-F238E27FC236}">
                <a16:creationId xmlns:a16="http://schemas.microsoft.com/office/drawing/2014/main" id="{7D8A7369-50BD-4E7A-BFB9-CE84AC5E8D72}"/>
              </a:ext>
            </a:extLst>
          </p:cNvPr>
          <p:cNvSpPr/>
          <p:nvPr>
            <p:custDataLst>
              <p:tags r:id="rId11"/>
            </p:custDataLst>
          </p:nvPr>
        </p:nvSpPr>
        <p:spPr>
          <a:xfrm>
            <a:off x="6261479" y="2448307"/>
            <a:ext cx="450850" cy="450850"/>
          </a:xfrm>
          <a:prstGeom prst="ellipse">
            <a:avLst/>
          </a:prstGeom>
          <a:solidFill>
            <a:srgbClr val="FFFFFF"/>
          </a:solidFill>
          <a:ln w="25400">
            <a:solidFill>
              <a:srgbClr val="68C4CE"/>
            </a:solidFill>
          </a:ln>
          <a:effectLst>
            <a:outerShdw blurRad="63500" dist="508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hangingPunct="1">
              <a:defRPr/>
            </a:pPr>
            <a:r>
              <a:rPr lang="en-US" altLang="zh-CN" sz="2400" b="1" dirty="0">
                <a:solidFill>
                  <a:srgbClr val="3CAEBA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3</a:t>
            </a:r>
            <a:endParaRPr lang="zh-CN" altLang="en-US" sz="2400" b="1" dirty="0">
              <a:solidFill>
                <a:srgbClr val="3CAEBA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4" name="MH_Other_4">
            <a:extLst>
              <a:ext uri="{FF2B5EF4-FFF2-40B4-BE49-F238E27FC236}">
                <a16:creationId xmlns:a16="http://schemas.microsoft.com/office/drawing/2014/main" id="{68A0EB85-7DCA-4D8B-B4AD-B06657A4454F}"/>
              </a:ext>
            </a:extLst>
          </p:cNvPr>
          <p:cNvSpPr/>
          <p:nvPr>
            <p:custDataLst>
              <p:tags r:id="rId12"/>
            </p:custDataLst>
          </p:nvPr>
        </p:nvSpPr>
        <p:spPr>
          <a:xfrm>
            <a:off x="8895901" y="2448307"/>
            <a:ext cx="450850" cy="450850"/>
          </a:xfrm>
          <a:prstGeom prst="ellipse">
            <a:avLst/>
          </a:prstGeom>
          <a:solidFill>
            <a:srgbClr val="FFFFFF"/>
          </a:solidFill>
          <a:ln w="25400">
            <a:solidFill>
              <a:srgbClr val="68C4CE"/>
            </a:solidFill>
          </a:ln>
          <a:effectLst>
            <a:outerShdw blurRad="63500" dist="508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hangingPunct="1">
              <a:defRPr/>
            </a:pPr>
            <a:r>
              <a:rPr lang="en-US" altLang="zh-CN" sz="2400" b="1" dirty="0">
                <a:solidFill>
                  <a:srgbClr val="3CAEBA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4</a:t>
            </a:r>
            <a:endParaRPr lang="zh-CN" altLang="en-US" sz="2400" b="1" dirty="0">
              <a:solidFill>
                <a:srgbClr val="3CAEBA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Shape 214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/>
          </a:bodyPr>
          <a:lstStyle>
            <a:lvl1pPr defTabSz="566927">
              <a:defRPr sz="1736"/>
            </a:lvl1pPr>
          </a:lstStyle>
          <a:p>
            <a:r>
              <a:rPr sz="2000" dirty="0"/>
              <a:t>1. </a:t>
            </a:r>
            <a:r>
              <a:rPr lang="zh-CN" altLang="en-US" sz="2000" dirty="0"/>
              <a:t>填报简介：填报控件类型</a:t>
            </a:r>
            <a:endParaRPr sz="2000" dirty="0"/>
          </a:p>
        </p:txBody>
      </p:sp>
      <p:grpSp>
        <p:nvGrpSpPr>
          <p:cNvPr id="16" name="Group 293">
            <a:extLst>
              <a:ext uri="{FF2B5EF4-FFF2-40B4-BE49-F238E27FC236}">
                <a16:creationId xmlns:a16="http://schemas.microsoft.com/office/drawing/2014/main" id="{6DA0E9F3-CB18-4CDD-A25C-74C22E803100}"/>
              </a:ext>
            </a:extLst>
          </p:cNvPr>
          <p:cNvGrpSpPr/>
          <p:nvPr/>
        </p:nvGrpSpPr>
        <p:grpSpPr>
          <a:xfrm>
            <a:off x="7539596" y="2724977"/>
            <a:ext cx="3939991" cy="2914394"/>
            <a:chOff x="0" y="0"/>
            <a:chExt cx="3939990" cy="2914393"/>
          </a:xfrm>
        </p:grpSpPr>
        <p:grpSp>
          <p:nvGrpSpPr>
            <p:cNvPr id="17" name="Group 241">
              <a:extLst>
                <a:ext uri="{FF2B5EF4-FFF2-40B4-BE49-F238E27FC236}">
                  <a16:creationId xmlns:a16="http://schemas.microsoft.com/office/drawing/2014/main" id="{31227FD6-FCF8-489F-B379-3C0E77A45D4C}"/>
                </a:ext>
              </a:extLst>
            </p:cNvPr>
            <p:cNvGrpSpPr/>
            <p:nvPr/>
          </p:nvGrpSpPr>
          <p:grpSpPr>
            <a:xfrm>
              <a:off x="0" y="0"/>
              <a:ext cx="1165260" cy="313083"/>
              <a:chOff x="0" y="0"/>
              <a:chExt cx="1165259" cy="313082"/>
            </a:xfrm>
          </p:grpSpPr>
          <p:sp>
            <p:nvSpPr>
              <p:cNvPr id="81" name="Shape 239">
                <a:extLst>
                  <a:ext uri="{FF2B5EF4-FFF2-40B4-BE49-F238E27FC236}">
                    <a16:creationId xmlns:a16="http://schemas.microsoft.com/office/drawing/2014/main" id="{A3713A75-5696-437B-813D-584E8B708AAA}"/>
                  </a:ext>
                </a:extLst>
              </p:cNvPr>
              <p:cNvSpPr/>
              <p:nvPr/>
            </p:nvSpPr>
            <p:spPr>
              <a:xfrm>
                <a:off x="0" y="0"/>
                <a:ext cx="1165260" cy="313083"/>
              </a:xfrm>
              <a:prstGeom prst="roundRect">
                <a:avLst>
                  <a:gd name="adj" fmla="val 50000"/>
                </a:avLst>
              </a:prstGeom>
              <a:solidFill>
                <a:srgbClr val="0070C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82" name="Shape 240">
                <a:extLst>
                  <a:ext uri="{FF2B5EF4-FFF2-40B4-BE49-F238E27FC236}">
                    <a16:creationId xmlns:a16="http://schemas.microsoft.com/office/drawing/2014/main" id="{F36E65AF-004E-4990-9760-25B3B7C91A64}"/>
                  </a:ext>
                </a:extLst>
              </p:cNvPr>
              <p:cNvSpPr/>
              <p:nvPr/>
            </p:nvSpPr>
            <p:spPr>
              <a:xfrm>
                <a:off x="45848" y="2871"/>
                <a:ext cx="1073563" cy="30734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="" val="1"/>
                </a:ext>
              </a:extLst>
            </p:spPr>
            <p:txBody>
              <a:bodyPr wrap="square" lIns="45719" tIns="45719" rIns="45719" bIns="45719" numCol="1" anchor="ctr">
                <a:spAutoFit/>
              </a:bodyPr>
              <a:lstStyle>
                <a:lvl1pPr algn="ctr">
                  <a:defRPr sz="1200">
                    <a:solidFill>
                      <a:srgbClr val="FFFFFF"/>
                    </a:solidFill>
                  </a:defRPr>
                </a:lvl1pPr>
              </a:lstStyle>
              <a:p>
                <a:r>
                  <a:t>文本</a:t>
                </a:r>
              </a:p>
            </p:txBody>
          </p:sp>
        </p:grpSp>
        <p:grpSp>
          <p:nvGrpSpPr>
            <p:cNvPr id="18" name="Group 244">
              <a:extLst>
                <a:ext uri="{FF2B5EF4-FFF2-40B4-BE49-F238E27FC236}">
                  <a16:creationId xmlns:a16="http://schemas.microsoft.com/office/drawing/2014/main" id="{E40AFFEA-BF65-4BD3-A35C-D3FD9C38A2BB}"/>
                </a:ext>
              </a:extLst>
            </p:cNvPr>
            <p:cNvGrpSpPr/>
            <p:nvPr/>
          </p:nvGrpSpPr>
          <p:grpSpPr>
            <a:xfrm>
              <a:off x="1387365" y="0"/>
              <a:ext cx="1165261" cy="313083"/>
              <a:chOff x="0" y="0"/>
              <a:chExt cx="1165259" cy="313082"/>
            </a:xfrm>
          </p:grpSpPr>
          <p:sp>
            <p:nvSpPr>
              <p:cNvPr id="79" name="Shape 242">
                <a:extLst>
                  <a:ext uri="{FF2B5EF4-FFF2-40B4-BE49-F238E27FC236}">
                    <a16:creationId xmlns:a16="http://schemas.microsoft.com/office/drawing/2014/main" id="{5D55DC28-A74D-48CE-A4CB-33D51EB0BA61}"/>
                  </a:ext>
                </a:extLst>
              </p:cNvPr>
              <p:cNvSpPr/>
              <p:nvPr/>
            </p:nvSpPr>
            <p:spPr>
              <a:xfrm>
                <a:off x="0" y="0"/>
                <a:ext cx="1165260" cy="313083"/>
              </a:xfrm>
              <a:prstGeom prst="roundRect">
                <a:avLst>
                  <a:gd name="adj" fmla="val 50000"/>
                </a:avLst>
              </a:prstGeom>
              <a:solidFill>
                <a:srgbClr val="0070C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80" name="Shape 243">
                <a:extLst>
                  <a:ext uri="{FF2B5EF4-FFF2-40B4-BE49-F238E27FC236}">
                    <a16:creationId xmlns:a16="http://schemas.microsoft.com/office/drawing/2014/main" id="{06912AD2-9E19-4920-9C85-B84DE57DB1D0}"/>
                  </a:ext>
                </a:extLst>
              </p:cNvPr>
              <p:cNvSpPr/>
              <p:nvPr/>
            </p:nvSpPr>
            <p:spPr>
              <a:xfrm>
                <a:off x="45848" y="2871"/>
                <a:ext cx="1073563" cy="30734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="" val="1"/>
                </a:ext>
              </a:extLst>
            </p:spPr>
            <p:txBody>
              <a:bodyPr wrap="square" lIns="45719" tIns="45719" rIns="45719" bIns="45719" numCol="1" anchor="ctr">
                <a:spAutoFit/>
              </a:bodyPr>
              <a:lstStyle>
                <a:lvl1pPr algn="ctr">
                  <a:defRPr sz="1200">
                    <a:solidFill>
                      <a:srgbClr val="FFFFFF"/>
                    </a:solidFill>
                  </a:defRPr>
                </a:lvl1pPr>
              </a:lstStyle>
              <a:p>
                <a:r>
                  <a:t>数字</a:t>
                </a:r>
              </a:p>
            </p:txBody>
          </p:sp>
        </p:grpSp>
        <p:grpSp>
          <p:nvGrpSpPr>
            <p:cNvPr id="19" name="Group 247">
              <a:extLst>
                <a:ext uri="{FF2B5EF4-FFF2-40B4-BE49-F238E27FC236}">
                  <a16:creationId xmlns:a16="http://schemas.microsoft.com/office/drawing/2014/main" id="{E962041A-A6FF-4544-BCC2-489320AF4D58}"/>
                </a:ext>
              </a:extLst>
            </p:cNvPr>
            <p:cNvGrpSpPr/>
            <p:nvPr/>
          </p:nvGrpSpPr>
          <p:grpSpPr>
            <a:xfrm>
              <a:off x="2774731" y="0"/>
              <a:ext cx="1165260" cy="313083"/>
              <a:chOff x="0" y="0"/>
              <a:chExt cx="1165259" cy="313082"/>
            </a:xfrm>
          </p:grpSpPr>
          <p:sp>
            <p:nvSpPr>
              <p:cNvPr id="77" name="Shape 245">
                <a:extLst>
                  <a:ext uri="{FF2B5EF4-FFF2-40B4-BE49-F238E27FC236}">
                    <a16:creationId xmlns:a16="http://schemas.microsoft.com/office/drawing/2014/main" id="{CE0B662B-841D-4314-BE09-F5B17DABA78D}"/>
                  </a:ext>
                </a:extLst>
              </p:cNvPr>
              <p:cNvSpPr/>
              <p:nvPr/>
            </p:nvSpPr>
            <p:spPr>
              <a:xfrm>
                <a:off x="0" y="0"/>
                <a:ext cx="1165260" cy="313083"/>
              </a:xfrm>
              <a:prstGeom prst="roundRect">
                <a:avLst>
                  <a:gd name="adj" fmla="val 50000"/>
                </a:avLst>
              </a:prstGeom>
              <a:solidFill>
                <a:srgbClr val="0070C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78" name="Shape 246">
                <a:extLst>
                  <a:ext uri="{FF2B5EF4-FFF2-40B4-BE49-F238E27FC236}">
                    <a16:creationId xmlns:a16="http://schemas.microsoft.com/office/drawing/2014/main" id="{7465934C-5AC3-44E2-BE6B-B55E42217BEB}"/>
                  </a:ext>
                </a:extLst>
              </p:cNvPr>
              <p:cNvSpPr/>
              <p:nvPr/>
            </p:nvSpPr>
            <p:spPr>
              <a:xfrm>
                <a:off x="45848" y="2871"/>
                <a:ext cx="1073563" cy="30734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="" val="1"/>
                </a:ext>
              </a:extLst>
            </p:spPr>
            <p:txBody>
              <a:bodyPr wrap="square" lIns="45719" tIns="45719" rIns="45719" bIns="45719" numCol="1" anchor="ctr">
                <a:spAutoFit/>
              </a:bodyPr>
              <a:lstStyle>
                <a:lvl1pPr algn="ctr">
                  <a:defRPr sz="1200">
                    <a:solidFill>
                      <a:srgbClr val="FFFFFF"/>
                    </a:solidFill>
                  </a:defRPr>
                </a:lvl1pPr>
              </a:lstStyle>
              <a:p>
                <a:r>
                  <a:t>下拉框</a:t>
                </a:r>
              </a:p>
            </p:txBody>
          </p:sp>
        </p:grpSp>
        <p:grpSp>
          <p:nvGrpSpPr>
            <p:cNvPr id="20" name="Group 250">
              <a:extLst>
                <a:ext uri="{FF2B5EF4-FFF2-40B4-BE49-F238E27FC236}">
                  <a16:creationId xmlns:a16="http://schemas.microsoft.com/office/drawing/2014/main" id="{C400B983-E03A-4E7B-B3B1-58EAEDF88DF6}"/>
                </a:ext>
              </a:extLst>
            </p:cNvPr>
            <p:cNvGrpSpPr/>
            <p:nvPr/>
          </p:nvGrpSpPr>
          <p:grpSpPr>
            <a:xfrm>
              <a:off x="0" y="520261"/>
              <a:ext cx="1165260" cy="313084"/>
              <a:chOff x="0" y="0"/>
              <a:chExt cx="1165259" cy="313082"/>
            </a:xfrm>
          </p:grpSpPr>
          <p:sp>
            <p:nvSpPr>
              <p:cNvPr id="75" name="Shape 248">
                <a:extLst>
                  <a:ext uri="{FF2B5EF4-FFF2-40B4-BE49-F238E27FC236}">
                    <a16:creationId xmlns:a16="http://schemas.microsoft.com/office/drawing/2014/main" id="{8023E09C-316F-4985-AFB8-23711DB0ABB3}"/>
                  </a:ext>
                </a:extLst>
              </p:cNvPr>
              <p:cNvSpPr/>
              <p:nvPr/>
            </p:nvSpPr>
            <p:spPr>
              <a:xfrm>
                <a:off x="0" y="0"/>
                <a:ext cx="1165260" cy="313083"/>
              </a:xfrm>
              <a:prstGeom prst="roundRect">
                <a:avLst>
                  <a:gd name="adj" fmla="val 50000"/>
                </a:avLst>
              </a:prstGeom>
              <a:solidFill>
                <a:srgbClr val="0070C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76" name="Shape 249">
                <a:extLst>
                  <a:ext uri="{FF2B5EF4-FFF2-40B4-BE49-F238E27FC236}">
                    <a16:creationId xmlns:a16="http://schemas.microsoft.com/office/drawing/2014/main" id="{EDEE44DC-C027-496F-853A-7EA929DED622}"/>
                  </a:ext>
                </a:extLst>
              </p:cNvPr>
              <p:cNvSpPr/>
              <p:nvPr/>
            </p:nvSpPr>
            <p:spPr>
              <a:xfrm>
                <a:off x="45848" y="2871"/>
                <a:ext cx="1073563" cy="30734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="" val="1"/>
                </a:ext>
              </a:extLst>
            </p:spPr>
            <p:txBody>
              <a:bodyPr wrap="square" lIns="45719" tIns="45719" rIns="45719" bIns="45719" numCol="1" anchor="ctr">
                <a:spAutoFit/>
              </a:bodyPr>
              <a:lstStyle>
                <a:lvl1pPr algn="ctr">
                  <a:defRPr sz="1200">
                    <a:solidFill>
                      <a:srgbClr val="FFFFFF"/>
                    </a:solidFill>
                  </a:defRPr>
                </a:lvl1pPr>
              </a:lstStyle>
              <a:p>
                <a:r>
                  <a:t>视图树</a:t>
                </a:r>
              </a:p>
            </p:txBody>
          </p:sp>
        </p:grpSp>
        <p:grpSp>
          <p:nvGrpSpPr>
            <p:cNvPr id="21" name="Group 253">
              <a:extLst>
                <a:ext uri="{FF2B5EF4-FFF2-40B4-BE49-F238E27FC236}">
                  <a16:creationId xmlns:a16="http://schemas.microsoft.com/office/drawing/2014/main" id="{BF396A9D-9E8B-413F-8165-66DA9BE41BA5}"/>
                </a:ext>
              </a:extLst>
            </p:cNvPr>
            <p:cNvGrpSpPr/>
            <p:nvPr/>
          </p:nvGrpSpPr>
          <p:grpSpPr>
            <a:xfrm>
              <a:off x="1387365" y="520261"/>
              <a:ext cx="1165261" cy="313084"/>
              <a:chOff x="0" y="0"/>
              <a:chExt cx="1165259" cy="313082"/>
            </a:xfrm>
          </p:grpSpPr>
          <p:sp>
            <p:nvSpPr>
              <p:cNvPr id="73" name="Shape 251">
                <a:extLst>
                  <a:ext uri="{FF2B5EF4-FFF2-40B4-BE49-F238E27FC236}">
                    <a16:creationId xmlns:a16="http://schemas.microsoft.com/office/drawing/2014/main" id="{E04BFFC3-3447-4E59-8C50-0C4E2A0F83E4}"/>
                  </a:ext>
                </a:extLst>
              </p:cNvPr>
              <p:cNvSpPr/>
              <p:nvPr/>
            </p:nvSpPr>
            <p:spPr>
              <a:xfrm>
                <a:off x="0" y="0"/>
                <a:ext cx="1165260" cy="313083"/>
              </a:xfrm>
              <a:prstGeom prst="roundRect">
                <a:avLst>
                  <a:gd name="adj" fmla="val 50000"/>
                </a:avLst>
              </a:prstGeom>
              <a:solidFill>
                <a:srgbClr val="0070C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74" name="Shape 252">
                <a:extLst>
                  <a:ext uri="{FF2B5EF4-FFF2-40B4-BE49-F238E27FC236}">
                    <a16:creationId xmlns:a16="http://schemas.microsoft.com/office/drawing/2014/main" id="{7A34777A-2218-4A72-A9D5-892B3A7A4A4E}"/>
                  </a:ext>
                </a:extLst>
              </p:cNvPr>
              <p:cNvSpPr/>
              <p:nvPr/>
            </p:nvSpPr>
            <p:spPr>
              <a:xfrm>
                <a:off x="45848" y="2871"/>
                <a:ext cx="1073563" cy="30734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="" val="1"/>
                </a:ext>
              </a:extLst>
            </p:spPr>
            <p:txBody>
              <a:bodyPr wrap="square" lIns="45719" tIns="45719" rIns="45719" bIns="45719" numCol="1" anchor="ctr">
                <a:spAutoFit/>
              </a:bodyPr>
              <a:lstStyle>
                <a:lvl1pPr algn="ctr">
                  <a:defRPr sz="1200">
                    <a:solidFill>
                      <a:srgbClr val="FFFFFF"/>
                    </a:solidFill>
                  </a:defRPr>
                </a:lvl1pPr>
              </a:lstStyle>
              <a:p>
                <a:r>
                  <a:t>下拉复选框</a:t>
                </a:r>
              </a:p>
            </p:txBody>
          </p:sp>
        </p:grpSp>
        <p:grpSp>
          <p:nvGrpSpPr>
            <p:cNvPr id="22" name="Group 256">
              <a:extLst>
                <a:ext uri="{FF2B5EF4-FFF2-40B4-BE49-F238E27FC236}">
                  <a16:creationId xmlns:a16="http://schemas.microsoft.com/office/drawing/2014/main" id="{221E5393-DE13-48FE-B275-158DCBA4C3A2}"/>
                </a:ext>
              </a:extLst>
            </p:cNvPr>
            <p:cNvGrpSpPr/>
            <p:nvPr/>
          </p:nvGrpSpPr>
          <p:grpSpPr>
            <a:xfrm>
              <a:off x="2774731" y="520261"/>
              <a:ext cx="1165260" cy="313084"/>
              <a:chOff x="0" y="0"/>
              <a:chExt cx="1165259" cy="313082"/>
            </a:xfrm>
          </p:grpSpPr>
          <p:sp>
            <p:nvSpPr>
              <p:cNvPr id="71" name="Shape 254">
                <a:extLst>
                  <a:ext uri="{FF2B5EF4-FFF2-40B4-BE49-F238E27FC236}">
                    <a16:creationId xmlns:a16="http://schemas.microsoft.com/office/drawing/2014/main" id="{F849E11C-BCE5-4D60-AF61-E95F1FE7BDB0}"/>
                  </a:ext>
                </a:extLst>
              </p:cNvPr>
              <p:cNvSpPr/>
              <p:nvPr/>
            </p:nvSpPr>
            <p:spPr>
              <a:xfrm>
                <a:off x="0" y="0"/>
                <a:ext cx="1165260" cy="313083"/>
              </a:xfrm>
              <a:prstGeom prst="roundRect">
                <a:avLst>
                  <a:gd name="adj" fmla="val 50000"/>
                </a:avLst>
              </a:prstGeom>
              <a:solidFill>
                <a:srgbClr val="0070C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72" name="Shape 255">
                <a:extLst>
                  <a:ext uri="{FF2B5EF4-FFF2-40B4-BE49-F238E27FC236}">
                    <a16:creationId xmlns:a16="http://schemas.microsoft.com/office/drawing/2014/main" id="{199146E3-3A96-499E-BF01-6AA0E1F8AF51}"/>
                  </a:ext>
                </a:extLst>
              </p:cNvPr>
              <p:cNvSpPr/>
              <p:nvPr/>
            </p:nvSpPr>
            <p:spPr>
              <a:xfrm>
                <a:off x="45848" y="2871"/>
                <a:ext cx="1073563" cy="30734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="" val="1"/>
                </a:ext>
              </a:extLst>
            </p:spPr>
            <p:txBody>
              <a:bodyPr wrap="square" lIns="45719" tIns="45719" rIns="45719" bIns="45719" numCol="1" anchor="ctr">
                <a:spAutoFit/>
              </a:bodyPr>
              <a:lstStyle>
                <a:lvl1pPr algn="ctr">
                  <a:defRPr sz="1200">
                    <a:solidFill>
                      <a:srgbClr val="FFFFFF"/>
                    </a:solidFill>
                  </a:defRPr>
                </a:lvl1pPr>
              </a:lstStyle>
              <a:p>
                <a:r>
                  <a:t>单选按钮组</a:t>
                </a:r>
              </a:p>
            </p:txBody>
          </p:sp>
        </p:grpSp>
        <p:grpSp>
          <p:nvGrpSpPr>
            <p:cNvPr id="23" name="Group 259">
              <a:extLst>
                <a:ext uri="{FF2B5EF4-FFF2-40B4-BE49-F238E27FC236}">
                  <a16:creationId xmlns:a16="http://schemas.microsoft.com/office/drawing/2014/main" id="{8D878CAC-DEB1-46CB-8CB6-1D4C08FEFDDE}"/>
                </a:ext>
              </a:extLst>
            </p:cNvPr>
            <p:cNvGrpSpPr/>
            <p:nvPr/>
          </p:nvGrpSpPr>
          <p:grpSpPr>
            <a:xfrm>
              <a:off x="0" y="1040523"/>
              <a:ext cx="1165260" cy="313084"/>
              <a:chOff x="0" y="0"/>
              <a:chExt cx="1165259" cy="313082"/>
            </a:xfrm>
          </p:grpSpPr>
          <p:sp>
            <p:nvSpPr>
              <p:cNvPr id="69" name="Shape 257">
                <a:extLst>
                  <a:ext uri="{FF2B5EF4-FFF2-40B4-BE49-F238E27FC236}">
                    <a16:creationId xmlns:a16="http://schemas.microsoft.com/office/drawing/2014/main" id="{C8436F5B-BDC0-45F2-A84F-848B292230AE}"/>
                  </a:ext>
                </a:extLst>
              </p:cNvPr>
              <p:cNvSpPr/>
              <p:nvPr/>
            </p:nvSpPr>
            <p:spPr>
              <a:xfrm>
                <a:off x="0" y="0"/>
                <a:ext cx="1165260" cy="313083"/>
              </a:xfrm>
              <a:prstGeom prst="roundRect">
                <a:avLst>
                  <a:gd name="adj" fmla="val 50000"/>
                </a:avLst>
              </a:prstGeom>
              <a:solidFill>
                <a:srgbClr val="0070C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70" name="Shape 258">
                <a:extLst>
                  <a:ext uri="{FF2B5EF4-FFF2-40B4-BE49-F238E27FC236}">
                    <a16:creationId xmlns:a16="http://schemas.microsoft.com/office/drawing/2014/main" id="{E57FC2DF-4B72-42C1-81E8-F980EB094210}"/>
                  </a:ext>
                </a:extLst>
              </p:cNvPr>
              <p:cNvSpPr/>
              <p:nvPr/>
            </p:nvSpPr>
            <p:spPr>
              <a:xfrm>
                <a:off x="45848" y="2871"/>
                <a:ext cx="1073563" cy="30734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="" val="1"/>
                </a:ext>
              </a:extLst>
            </p:spPr>
            <p:txBody>
              <a:bodyPr wrap="square" lIns="45719" tIns="45719" rIns="45719" bIns="45719" numCol="1" anchor="ctr">
                <a:spAutoFit/>
              </a:bodyPr>
              <a:lstStyle>
                <a:lvl1pPr algn="ctr">
                  <a:defRPr sz="1200">
                    <a:solidFill>
                      <a:srgbClr val="FFFFFF"/>
                    </a:solidFill>
                  </a:defRPr>
                </a:lvl1pPr>
              </a:lstStyle>
              <a:p>
                <a:r>
                  <a:t>日期</a:t>
                </a:r>
              </a:p>
            </p:txBody>
          </p:sp>
        </p:grpSp>
        <p:grpSp>
          <p:nvGrpSpPr>
            <p:cNvPr id="24" name="Group 262">
              <a:extLst>
                <a:ext uri="{FF2B5EF4-FFF2-40B4-BE49-F238E27FC236}">
                  <a16:creationId xmlns:a16="http://schemas.microsoft.com/office/drawing/2014/main" id="{3F1D9C55-8C69-44A6-AEB9-424835DCFD6A}"/>
                </a:ext>
              </a:extLst>
            </p:cNvPr>
            <p:cNvGrpSpPr/>
            <p:nvPr/>
          </p:nvGrpSpPr>
          <p:grpSpPr>
            <a:xfrm>
              <a:off x="1387365" y="1040523"/>
              <a:ext cx="1165261" cy="313084"/>
              <a:chOff x="0" y="0"/>
              <a:chExt cx="1165259" cy="313082"/>
            </a:xfrm>
          </p:grpSpPr>
          <p:sp>
            <p:nvSpPr>
              <p:cNvPr id="67" name="Shape 260">
                <a:extLst>
                  <a:ext uri="{FF2B5EF4-FFF2-40B4-BE49-F238E27FC236}">
                    <a16:creationId xmlns:a16="http://schemas.microsoft.com/office/drawing/2014/main" id="{3C4C887F-5C23-473E-BF75-76A2E854B7A5}"/>
                  </a:ext>
                </a:extLst>
              </p:cNvPr>
              <p:cNvSpPr/>
              <p:nvPr/>
            </p:nvSpPr>
            <p:spPr>
              <a:xfrm>
                <a:off x="0" y="0"/>
                <a:ext cx="1165260" cy="313083"/>
              </a:xfrm>
              <a:prstGeom prst="roundRect">
                <a:avLst>
                  <a:gd name="adj" fmla="val 50000"/>
                </a:avLst>
              </a:prstGeom>
              <a:solidFill>
                <a:srgbClr val="0070C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68" name="Shape 261">
                <a:extLst>
                  <a:ext uri="{FF2B5EF4-FFF2-40B4-BE49-F238E27FC236}">
                    <a16:creationId xmlns:a16="http://schemas.microsoft.com/office/drawing/2014/main" id="{FC5699DD-49BF-4370-B29D-CA0218C9EDCC}"/>
                  </a:ext>
                </a:extLst>
              </p:cNvPr>
              <p:cNvSpPr/>
              <p:nvPr/>
            </p:nvSpPr>
            <p:spPr>
              <a:xfrm>
                <a:off x="45848" y="2871"/>
                <a:ext cx="1073563" cy="30734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="" val="1"/>
                </a:ext>
              </a:extLst>
            </p:spPr>
            <p:txBody>
              <a:bodyPr wrap="square" lIns="45719" tIns="45719" rIns="45719" bIns="45719" numCol="1" anchor="ctr">
                <a:spAutoFit/>
              </a:bodyPr>
              <a:lstStyle>
                <a:lvl1pPr algn="ctr">
                  <a:defRPr sz="1200">
                    <a:solidFill>
                      <a:srgbClr val="FFFFFF"/>
                    </a:solidFill>
                  </a:defRPr>
                </a:lvl1pPr>
              </a:lstStyle>
              <a:p>
                <a:r>
                  <a:t>按钮</a:t>
                </a:r>
              </a:p>
            </p:txBody>
          </p:sp>
        </p:grpSp>
        <p:grpSp>
          <p:nvGrpSpPr>
            <p:cNvPr id="25" name="Group 265">
              <a:extLst>
                <a:ext uri="{FF2B5EF4-FFF2-40B4-BE49-F238E27FC236}">
                  <a16:creationId xmlns:a16="http://schemas.microsoft.com/office/drawing/2014/main" id="{2310BE91-A486-4744-AF9F-3D9DAD94F96A}"/>
                </a:ext>
              </a:extLst>
            </p:cNvPr>
            <p:cNvGrpSpPr/>
            <p:nvPr/>
          </p:nvGrpSpPr>
          <p:grpSpPr>
            <a:xfrm>
              <a:off x="2774731" y="1040523"/>
              <a:ext cx="1165260" cy="313084"/>
              <a:chOff x="0" y="0"/>
              <a:chExt cx="1165259" cy="313082"/>
            </a:xfrm>
          </p:grpSpPr>
          <p:sp>
            <p:nvSpPr>
              <p:cNvPr id="65" name="Shape 263">
                <a:extLst>
                  <a:ext uri="{FF2B5EF4-FFF2-40B4-BE49-F238E27FC236}">
                    <a16:creationId xmlns:a16="http://schemas.microsoft.com/office/drawing/2014/main" id="{DCC0D980-758E-4111-96E0-387F37D1447E}"/>
                  </a:ext>
                </a:extLst>
              </p:cNvPr>
              <p:cNvSpPr/>
              <p:nvPr/>
            </p:nvSpPr>
            <p:spPr>
              <a:xfrm>
                <a:off x="0" y="0"/>
                <a:ext cx="1165260" cy="313083"/>
              </a:xfrm>
              <a:prstGeom prst="roundRect">
                <a:avLst>
                  <a:gd name="adj" fmla="val 50000"/>
                </a:avLst>
              </a:prstGeom>
              <a:solidFill>
                <a:srgbClr val="0070C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66" name="Shape 264">
                <a:extLst>
                  <a:ext uri="{FF2B5EF4-FFF2-40B4-BE49-F238E27FC236}">
                    <a16:creationId xmlns:a16="http://schemas.microsoft.com/office/drawing/2014/main" id="{E7183C72-52BA-4741-B978-B9AFDA3D5901}"/>
                  </a:ext>
                </a:extLst>
              </p:cNvPr>
              <p:cNvSpPr/>
              <p:nvPr/>
            </p:nvSpPr>
            <p:spPr>
              <a:xfrm>
                <a:off x="45848" y="2871"/>
                <a:ext cx="1073563" cy="30734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="" val="1"/>
                </a:ext>
              </a:extLst>
            </p:spPr>
            <p:txBody>
              <a:bodyPr wrap="square" lIns="45719" tIns="45719" rIns="45719" bIns="45719" numCol="1" anchor="ctr">
                <a:spAutoFit/>
              </a:bodyPr>
              <a:lstStyle>
                <a:lvl1pPr algn="ctr">
                  <a:defRPr sz="1200">
                    <a:solidFill>
                      <a:srgbClr val="FFFFFF"/>
                    </a:solidFill>
                  </a:defRPr>
                </a:lvl1pPr>
              </a:lstStyle>
              <a:p>
                <a:r>
                  <a:t>复选框</a:t>
                </a:r>
              </a:p>
            </p:txBody>
          </p:sp>
        </p:grpSp>
        <p:grpSp>
          <p:nvGrpSpPr>
            <p:cNvPr id="26" name="Group 268">
              <a:extLst>
                <a:ext uri="{FF2B5EF4-FFF2-40B4-BE49-F238E27FC236}">
                  <a16:creationId xmlns:a16="http://schemas.microsoft.com/office/drawing/2014/main" id="{553D61AC-2560-43D6-A47E-91C4F7769C09}"/>
                </a:ext>
              </a:extLst>
            </p:cNvPr>
            <p:cNvGrpSpPr/>
            <p:nvPr/>
          </p:nvGrpSpPr>
          <p:grpSpPr>
            <a:xfrm>
              <a:off x="0" y="1560786"/>
              <a:ext cx="1165260" cy="313084"/>
              <a:chOff x="0" y="0"/>
              <a:chExt cx="1165259" cy="313082"/>
            </a:xfrm>
          </p:grpSpPr>
          <p:sp>
            <p:nvSpPr>
              <p:cNvPr id="63" name="Shape 266">
                <a:extLst>
                  <a:ext uri="{FF2B5EF4-FFF2-40B4-BE49-F238E27FC236}">
                    <a16:creationId xmlns:a16="http://schemas.microsoft.com/office/drawing/2014/main" id="{4BCEB919-E294-4DF7-A419-7BFE2BC00741}"/>
                  </a:ext>
                </a:extLst>
              </p:cNvPr>
              <p:cNvSpPr/>
              <p:nvPr/>
            </p:nvSpPr>
            <p:spPr>
              <a:xfrm>
                <a:off x="0" y="0"/>
                <a:ext cx="1165260" cy="313083"/>
              </a:xfrm>
              <a:prstGeom prst="roundRect">
                <a:avLst>
                  <a:gd name="adj" fmla="val 50000"/>
                </a:avLst>
              </a:prstGeom>
              <a:solidFill>
                <a:srgbClr val="0070C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64" name="Shape 267">
                <a:extLst>
                  <a:ext uri="{FF2B5EF4-FFF2-40B4-BE49-F238E27FC236}">
                    <a16:creationId xmlns:a16="http://schemas.microsoft.com/office/drawing/2014/main" id="{110D40C6-9F92-48C1-9C2B-5A21A7857AE3}"/>
                  </a:ext>
                </a:extLst>
              </p:cNvPr>
              <p:cNvSpPr/>
              <p:nvPr/>
            </p:nvSpPr>
            <p:spPr>
              <a:xfrm>
                <a:off x="45848" y="2871"/>
                <a:ext cx="1073563" cy="30734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="" val="1"/>
                </a:ext>
              </a:extLst>
            </p:spPr>
            <p:txBody>
              <a:bodyPr wrap="square" lIns="45719" tIns="45719" rIns="45719" bIns="45719" numCol="1" anchor="ctr">
                <a:spAutoFit/>
              </a:bodyPr>
              <a:lstStyle>
                <a:lvl1pPr algn="ctr">
                  <a:defRPr sz="1200">
                    <a:solidFill>
                      <a:srgbClr val="FFFFFF"/>
                    </a:solidFill>
                  </a:defRPr>
                </a:lvl1pPr>
              </a:lstStyle>
              <a:p>
                <a:r>
                  <a:t>网页框</a:t>
                </a:r>
              </a:p>
            </p:txBody>
          </p:sp>
        </p:grpSp>
        <p:grpSp>
          <p:nvGrpSpPr>
            <p:cNvPr id="27" name="Group 271">
              <a:extLst>
                <a:ext uri="{FF2B5EF4-FFF2-40B4-BE49-F238E27FC236}">
                  <a16:creationId xmlns:a16="http://schemas.microsoft.com/office/drawing/2014/main" id="{C4FE03FC-ABF2-4F33-9027-87D14934F285}"/>
                </a:ext>
              </a:extLst>
            </p:cNvPr>
            <p:cNvGrpSpPr/>
            <p:nvPr/>
          </p:nvGrpSpPr>
          <p:grpSpPr>
            <a:xfrm>
              <a:off x="1387365" y="1560786"/>
              <a:ext cx="1165261" cy="313084"/>
              <a:chOff x="0" y="0"/>
              <a:chExt cx="1165259" cy="313082"/>
            </a:xfrm>
          </p:grpSpPr>
          <p:sp>
            <p:nvSpPr>
              <p:cNvPr id="61" name="Shape 269">
                <a:extLst>
                  <a:ext uri="{FF2B5EF4-FFF2-40B4-BE49-F238E27FC236}">
                    <a16:creationId xmlns:a16="http://schemas.microsoft.com/office/drawing/2014/main" id="{6FEA4938-B261-4935-8EB6-122427CE79BC}"/>
                  </a:ext>
                </a:extLst>
              </p:cNvPr>
              <p:cNvSpPr/>
              <p:nvPr/>
            </p:nvSpPr>
            <p:spPr>
              <a:xfrm>
                <a:off x="0" y="0"/>
                <a:ext cx="1165260" cy="313083"/>
              </a:xfrm>
              <a:prstGeom prst="roundRect">
                <a:avLst>
                  <a:gd name="adj" fmla="val 50000"/>
                </a:avLst>
              </a:prstGeom>
              <a:solidFill>
                <a:srgbClr val="0070C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62" name="Shape 270">
                <a:extLst>
                  <a:ext uri="{FF2B5EF4-FFF2-40B4-BE49-F238E27FC236}">
                    <a16:creationId xmlns:a16="http://schemas.microsoft.com/office/drawing/2014/main" id="{F37B1548-ADC9-4F96-BD03-999FBD363E1B}"/>
                  </a:ext>
                </a:extLst>
              </p:cNvPr>
              <p:cNvSpPr/>
              <p:nvPr/>
            </p:nvSpPr>
            <p:spPr>
              <a:xfrm>
                <a:off x="45848" y="2871"/>
                <a:ext cx="1073563" cy="30734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="" val="1"/>
                </a:ext>
              </a:extLst>
            </p:spPr>
            <p:txBody>
              <a:bodyPr wrap="square" lIns="45719" tIns="45719" rIns="45719" bIns="45719" numCol="1" anchor="ctr">
                <a:spAutoFit/>
              </a:bodyPr>
              <a:lstStyle>
                <a:lvl1pPr algn="ctr">
                  <a:defRPr sz="1200">
                    <a:solidFill>
                      <a:srgbClr val="FFFFFF"/>
                    </a:solidFill>
                  </a:defRPr>
                </a:lvl1pPr>
              </a:lstStyle>
              <a:p>
                <a:r>
                  <a:t>复选框组</a:t>
                </a:r>
              </a:p>
            </p:txBody>
          </p:sp>
        </p:grpSp>
        <p:grpSp>
          <p:nvGrpSpPr>
            <p:cNvPr id="28" name="Group 274">
              <a:extLst>
                <a:ext uri="{FF2B5EF4-FFF2-40B4-BE49-F238E27FC236}">
                  <a16:creationId xmlns:a16="http://schemas.microsoft.com/office/drawing/2014/main" id="{432A4547-A667-4A41-8CEF-D43A91AD191E}"/>
                </a:ext>
              </a:extLst>
            </p:cNvPr>
            <p:cNvGrpSpPr/>
            <p:nvPr/>
          </p:nvGrpSpPr>
          <p:grpSpPr>
            <a:xfrm>
              <a:off x="2774731" y="1560786"/>
              <a:ext cx="1165260" cy="313084"/>
              <a:chOff x="0" y="0"/>
              <a:chExt cx="1165259" cy="313082"/>
            </a:xfrm>
          </p:grpSpPr>
          <p:sp>
            <p:nvSpPr>
              <p:cNvPr id="59" name="Shape 272">
                <a:extLst>
                  <a:ext uri="{FF2B5EF4-FFF2-40B4-BE49-F238E27FC236}">
                    <a16:creationId xmlns:a16="http://schemas.microsoft.com/office/drawing/2014/main" id="{BF77F212-E4AB-42DC-BEBD-5F777A473D3C}"/>
                  </a:ext>
                </a:extLst>
              </p:cNvPr>
              <p:cNvSpPr/>
              <p:nvPr/>
            </p:nvSpPr>
            <p:spPr>
              <a:xfrm>
                <a:off x="0" y="0"/>
                <a:ext cx="1165260" cy="313083"/>
              </a:xfrm>
              <a:prstGeom prst="roundRect">
                <a:avLst>
                  <a:gd name="adj" fmla="val 50000"/>
                </a:avLst>
              </a:prstGeom>
              <a:solidFill>
                <a:srgbClr val="0070C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60" name="Shape 273">
                <a:extLst>
                  <a:ext uri="{FF2B5EF4-FFF2-40B4-BE49-F238E27FC236}">
                    <a16:creationId xmlns:a16="http://schemas.microsoft.com/office/drawing/2014/main" id="{F1750A90-63D6-4FCC-A099-6B1609E27CDE}"/>
                  </a:ext>
                </a:extLst>
              </p:cNvPr>
              <p:cNvSpPr/>
              <p:nvPr/>
            </p:nvSpPr>
            <p:spPr>
              <a:xfrm>
                <a:off x="45848" y="2871"/>
                <a:ext cx="1073563" cy="30734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="" val="1"/>
                </a:ext>
              </a:extLst>
            </p:spPr>
            <p:txBody>
              <a:bodyPr wrap="square" lIns="45719" tIns="45719" rIns="45719" bIns="45719" numCol="1" anchor="ctr">
                <a:spAutoFit/>
              </a:bodyPr>
              <a:lstStyle>
                <a:lvl1pPr algn="ctr">
                  <a:defRPr sz="1200">
                    <a:solidFill>
                      <a:srgbClr val="FFFFFF"/>
                    </a:solidFill>
                  </a:defRPr>
                </a:lvl1pPr>
              </a:lstStyle>
              <a:p>
                <a:r>
                  <a:t>文件</a:t>
                </a:r>
              </a:p>
            </p:txBody>
          </p:sp>
        </p:grpSp>
        <p:grpSp>
          <p:nvGrpSpPr>
            <p:cNvPr id="29" name="Group 277">
              <a:extLst>
                <a:ext uri="{FF2B5EF4-FFF2-40B4-BE49-F238E27FC236}">
                  <a16:creationId xmlns:a16="http://schemas.microsoft.com/office/drawing/2014/main" id="{4A7B8883-1037-49C1-8A27-5C4E204F03B5}"/>
                </a:ext>
              </a:extLst>
            </p:cNvPr>
            <p:cNvGrpSpPr/>
            <p:nvPr/>
          </p:nvGrpSpPr>
          <p:grpSpPr>
            <a:xfrm>
              <a:off x="0" y="2081047"/>
              <a:ext cx="1165260" cy="313084"/>
              <a:chOff x="0" y="0"/>
              <a:chExt cx="1165259" cy="313082"/>
            </a:xfrm>
          </p:grpSpPr>
          <p:sp>
            <p:nvSpPr>
              <p:cNvPr id="57" name="Shape 275">
                <a:extLst>
                  <a:ext uri="{FF2B5EF4-FFF2-40B4-BE49-F238E27FC236}">
                    <a16:creationId xmlns:a16="http://schemas.microsoft.com/office/drawing/2014/main" id="{93A68923-800E-43F5-B694-D4516DC75594}"/>
                  </a:ext>
                </a:extLst>
              </p:cNvPr>
              <p:cNvSpPr/>
              <p:nvPr/>
            </p:nvSpPr>
            <p:spPr>
              <a:xfrm>
                <a:off x="0" y="0"/>
                <a:ext cx="1165260" cy="313083"/>
              </a:xfrm>
              <a:prstGeom prst="roundRect">
                <a:avLst>
                  <a:gd name="adj" fmla="val 50000"/>
                </a:avLst>
              </a:prstGeom>
              <a:solidFill>
                <a:srgbClr val="0070C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58" name="Shape 276">
                <a:extLst>
                  <a:ext uri="{FF2B5EF4-FFF2-40B4-BE49-F238E27FC236}">
                    <a16:creationId xmlns:a16="http://schemas.microsoft.com/office/drawing/2014/main" id="{0B2F2222-3334-45C7-92BE-68994322B054}"/>
                  </a:ext>
                </a:extLst>
              </p:cNvPr>
              <p:cNvSpPr/>
              <p:nvPr/>
            </p:nvSpPr>
            <p:spPr>
              <a:xfrm>
                <a:off x="45848" y="2871"/>
                <a:ext cx="1073563" cy="30734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="" val="1"/>
                </a:ext>
              </a:extLst>
            </p:spPr>
            <p:txBody>
              <a:bodyPr wrap="square" lIns="45719" tIns="45719" rIns="45719" bIns="45719" numCol="1" anchor="ctr">
                <a:spAutoFit/>
              </a:bodyPr>
              <a:lstStyle>
                <a:lvl1pPr algn="ctr">
                  <a:defRPr sz="1200">
                    <a:solidFill>
                      <a:srgbClr val="FFFFFF"/>
                    </a:solidFill>
                  </a:defRPr>
                </a:lvl1pPr>
              </a:lstStyle>
              <a:p>
                <a:r>
                  <a:t>密码</a:t>
                </a:r>
              </a:p>
            </p:txBody>
          </p:sp>
        </p:grpSp>
        <p:grpSp>
          <p:nvGrpSpPr>
            <p:cNvPr id="30" name="Group 280">
              <a:extLst>
                <a:ext uri="{FF2B5EF4-FFF2-40B4-BE49-F238E27FC236}">
                  <a16:creationId xmlns:a16="http://schemas.microsoft.com/office/drawing/2014/main" id="{294B90BA-4792-45FE-B840-B7AA189656F7}"/>
                </a:ext>
              </a:extLst>
            </p:cNvPr>
            <p:cNvGrpSpPr/>
            <p:nvPr/>
          </p:nvGrpSpPr>
          <p:grpSpPr>
            <a:xfrm>
              <a:off x="1387365" y="2081047"/>
              <a:ext cx="1165261" cy="313084"/>
              <a:chOff x="0" y="0"/>
              <a:chExt cx="1165259" cy="313082"/>
            </a:xfrm>
          </p:grpSpPr>
          <p:sp>
            <p:nvSpPr>
              <p:cNvPr id="55" name="Shape 278">
                <a:extLst>
                  <a:ext uri="{FF2B5EF4-FFF2-40B4-BE49-F238E27FC236}">
                    <a16:creationId xmlns:a16="http://schemas.microsoft.com/office/drawing/2014/main" id="{9393699A-41CB-4D97-BE1D-52C956C7F945}"/>
                  </a:ext>
                </a:extLst>
              </p:cNvPr>
              <p:cNvSpPr/>
              <p:nvPr/>
            </p:nvSpPr>
            <p:spPr>
              <a:xfrm>
                <a:off x="0" y="0"/>
                <a:ext cx="1165260" cy="313083"/>
              </a:xfrm>
              <a:prstGeom prst="roundRect">
                <a:avLst>
                  <a:gd name="adj" fmla="val 50000"/>
                </a:avLst>
              </a:prstGeom>
              <a:solidFill>
                <a:srgbClr val="0070C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56" name="Shape 279">
                <a:extLst>
                  <a:ext uri="{FF2B5EF4-FFF2-40B4-BE49-F238E27FC236}">
                    <a16:creationId xmlns:a16="http://schemas.microsoft.com/office/drawing/2014/main" id="{1542CC90-9830-4B03-8364-CAD77A641519}"/>
                  </a:ext>
                </a:extLst>
              </p:cNvPr>
              <p:cNvSpPr/>
              <p:nvPr/>
            </p:nvSpPr>
            <p:spPr>
              <a:xfrm>
                <a:off x="45848" y="2871"/>
                <a:ext cx="1073563" cy="30734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="" val="1"/>
                </a:ext>
              </a:extLst>
            </p:spPr>
            <p:txBody>
              <a:bodyPr wrap="square" lIns="45719" tIns="45719" rIns="45719" bIns="45719" numCol="1" anchor="ctr">
                <a:spAutoFit/>
              </a:bodyPr>
              <a:lstStyle>
                <a:lvl1pPr algn="ctr">
                  <a:defRPr sz="1200">
                    <a:solidFill>
                      <a:srgbClr val="FFFFFF"/>
                    </a:solidFill>
                  </a:defRPr>
                </a:lvl1pPr>
              </a:lstStyle>
              <a:p>
                <a:r>
                  <a:t>下拉树</a:t>
                </a:r>
              </a:p>
            </p:txBody>
          </p:sp>
        </p:grpSp>
        <p:grpSp>
          <p:nvGrpSpPr>
            <p:cNvPr id="31" name="Group 283">
              <a:extLst>
                <a:ext uri="{FF2B5EF4-FFF2-40B4-BE49-F238E27FC236}">
                  <a16:creationId xmlns:a16="http://schemas.microsoft.com/office/drawing/2014/main" id="{CDD1185C-6AF1-4BC6-BE0E-FFEA101A23B0}"/>
                </a:ext>
              </a:extLst>
            </p:cNvPr>
            <p:cNvGrpSpPr/>
            <p:nvPr/>
          </p:nvGrpSpPr>
          <p:grpSpPr>
            <a:xfrm>
              <a:off x="2774731" y="2081047"/>
              <a:ext cx="1165260" cy="313084"/>
              <a:chOff x="0" y="0"/>
              <a:chExt cx="1165259" cy="313082"/>
            </a:xfrm>
          </p:grpSpPr>
          <p:sp>
            <p:nvSpPr>
              <p:cNvPr id="41" name="Shape 281">
                <a:extLst>
                  <a:ext uri="{FF2B5EF4-FFF2-40B4-BE49-F238E27FC236}">
                    <a16:creationId xmlns:a16="http://schemas.microsoft.com/office/drawing/2014/main" id="{5CA8631A-0600-488B-8ACC-FA319AB56308}"/>
                  </a:ext>
                </a:extLst>
              </p:cNvPr>
              <p:cNvSpPr/>
              <p:nvPr/>
            </p:nvSpPr>
            <p:spPr>
              <a:xfrm>
                <a:off x="0" y="0"/>
                <a:ext cx="1165260" cy="313083"/>
              </a:xfrm>
              <a:prstGeom prst="roundRect">
                <a:avLst>
                  <a:gd name="adj" fmla="val 50000"/>
                </a:avLst>
              </a:prstGeom>
              <a:solidFill>
                <a:srgbClr val="0070C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42" name="Shape 282">
                <a:extLst>
                  <a:ext uri="{FF2B5EF4-FFF2-40B4-BE49-F238E27FC236}">
                    <a16:creationId xmlns:a16="http://schemas.microsoft.com/office/drawing/2014/main" id="{2A4838D8-A389-455C-BC8E-47025CC9BFD8}"/>
                  </a:ext>
                </a:extLst>
              </p:cNvPr>
              <p:cNvSpPr/>
              <p:nvPr/>
            </p:nvSpPr>
            <p:spPr>
              <a:xfrm>
                <a:off x="45848" y="2871"/>
                <a:ext cx="1073563" cy="30734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="" val="1"/>
                </a:ext>
              </a:extLst>
            </p:spPr>
            <p:txBody>
              <a:bodyPr wrap="square" lIns="45719" tIns="45719" rIns="45719" bIns="45719" numCol="1" anchor="ctr">
                <a:spAutoFit/>
              </a:bodyPr>
              <a:lstStyle>
                <a:lvl1pPr algn="ctr">
                  <a:defRPr sz="1200">
                    <a:solidFill>
                      <a:srgbClr val="FFFFFF"/>
                    </a:solidFill>
                  </a:defRPr>
                </a:lvl1pPr>
              </a:lstStyle>
              <a:p>
                <a:r>
                  <a:t>表格树</a:t>
                </a:r>
              </a:p>
            </p:txBody>
          </p:sp>
        </p:grpSp>
        <p:grpSp>
          <p:nvGrpSpPr>
            <p:cNvPr id="32" name="Group 286">
              <a:extLst>
                <a:ext uri="{FF2B5EF4-FFF2-40B4-BE49-F238E27FC236}">
                  <a16:creationId xmlns:a16="http://schemas.microsoft.com/office/drawing/2014/main" id="{9F690BCA-CBD7-40F1-AAEA-3E4B91960D0E}"/>
                </a:ext>
              </a:extLst>
            </p:cNvPr>
            <p:cNvGrpSpPr/>
            <p:nvPr/>
          </p:nvGrpSpPr>
          <p:grpSpPr>
            <a:xfrm>
              <a:off x="0" y="2601310"/>
              <a:ext cx="1165260" cy="313084"/>
              <a:chOff x="0" y="0"/>
              <a:chExt cx="1165259" cy="313082"/>
            </a:xfrm>
          </p:grpSpPr>
          <p:sp>
            <p:nvSpPr>
              <p:cNvPr id="39" name="Shape 284">
                <a:extLst>
                  <a:ext uri="{FF2B5EF4-FFF2-40B4-BE49-F238E27FC236}">
                    <a16:creationId xmlns:a16="http://schemas.microsoft.com/office/drawing/2014/main" id="{8F7B0F12-290B-426B-9985-9667CF354E48}"/>
                  </a:ext>
                </a:extLst>
              </p:cNvPr>
              <p:cNvSpPr/>
              <p:nvPr/>
            </p:nvSpPr>
            <p:spPr>
              <a:xfrm>
                <a:off x="0" y="0"/>
                <a:ext cx="1165260" cy="313083"/>
              </a:xfrm>
              <a:prstGeom prst="roundRect">
                <a:avLst>
                  <a:gd name="adj" fmla="val 50000"/>
                </a:avLst>
              </a:prstGeom>
              <a:solidFill>
                <a:srgbClr val="0070C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40" name="Shape 285">
                <a:extLst>
                  <a:ext uri="{FF2B5EF4-FFF2-40B4-BE49-F238E27FC236}">
                    <a16:creationId xmlns:a16="http://schemas.microsoft.com/office/drawing/2014/main" id="{0FA22055-6AA9-4917-A393-40C942FD6E25}"/>
                  </a:ext>
                </a:extLst>
              </p:cNvPr>
              <p:cNvSpPr/>
              <p:nvPr/>
            </p:nvSpPr>
            <p:spPr>
              <a:xfrm>
                <a:off x="45848" y="2871"/>
                <a:ext cx="1073563" cy="30734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="" val="1"/>
                </a:ext>
              </a:extLst>
            </p:spPr>
            <p:txBody>
              <a:bodyPr wrap="square" lIns="45719" tIns="45719" rIns="45719" bIns="45719" numCol="1" anchor="ctr">
                <a:spAutoFit/>
              </a:bodyPr>
              <a:lstStyle>
                <a:lvl1pPr algn="ctr">
                  <a:defRPr sz="1200">
                    <a:solidFill>
                      <a:srgbClr val="FFFFFF"/>
                    </a:solidFill>
                  </a:defRPr>
                </a:lvl1pPr>
              </a:lstStyle>
              <a:p>
                <a:r>
                  <a:t>列表控件</a:t>
                </a:r>
              </a:p>
            </p:txBody>
          </p:sp>
        </p:grpSp>
        <p:grpSp>
          <p:nvGrpSpPr>
            <p:cNvPr id="33" name="Group 289">
              <a:extLst>
                <a:ext uri="{FF2B5EF4-FFF2-40B4-BE49-F238E27FC236}">
                  <a16:creationId xmlns:a16="http://schemas.microsoft.com/office/drawing/2014/main" id="{24E4E1A2-3029-4E35-BDC0-36AAB08E15FF}"/>
                </a:ext>
              </a:extLst>
            </p:cNvPr>
            <p:cNvGrpSpPr/>
            <p:nvPr/>
          </p:nvGrpSpPr>
          <p:grpSpPr>
            <a:xfrm>
              <a:off x="1387365" y="2601310"/>
              <a:ext cx="1165261" cy="313084"/>
              <a:chOff x="0" y="0"/>
              <a:chExt cx="1165259" cy="313082"/>
            </a:xfrm>
          </p:grpSpPr>
          <p:sp>
            <p:nvSpPr>
              <p:cNvPr id="37" name="Shape 287">
                <a:extLst>
                  <a:ext uri="{FF2B5EF4-FFF2-40B4-BE49-F238E27FC236}">
                    <a16:creationId xmlns:a16="http://schemas.microsoft.com/office/drawing/2014/main" id="{EB4911B5-F9EE-403D-A2D1-36B6AD8A6F75}"/>
                  </a:ext>
                </a:extLst>
              </p:cNvPr>
              <p:cNvSpPr/>
              <p:nvPr/>
            </p:nvSpPr>
            <p:spPr>
              <a:xfrm>
                <a:off x="0" y="0"/>
                <a:ext cx="1165260" cy="313083"/>
              </a:xfrm>
              <a:prstGeom prst="roundRect">
                <a:avLst>
                  <a:gd name="adj" fmla="val 50000"/>
                </a:avLst>
              </a:prstGeom>
              <a:solidFill>
                <a:srgbClr val="0070C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38" name="Shape 288">
                <a:extLst>
                  <a:ext uri="{FF2B5EF4-FFF2-40B4-BE49-F238E27FC236}">
                    <a16:creationId xmlns:a16="http://schemas.microsoft.com/office/drawing/2014/main" id="{DC8F3CE1-CD9B-4210-8CEB-DE05FF4B534A}"/>
                  </a:ext>
                </a:extLst>
              </p:cNvPr>
              <p:cNvSpPr/>
              <p:nvPr/>
            </p:nvSpPr>
            <p:spPr>
              <a:xfrm>
                <a:off x="45848" y="2871"/>
                <a:ext cx="1073563" cy="30734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="" val="1"/>
                </a:ext>
              </a:extLst>
            </p:spPr>
            <p:txBody>
              <a:bodyPr wrap="square" lIns="45719" tIns="45719" rIns="45719" bIns="45719" numCol="1" anchor="ctr">
                <a:spAutoFit/>
              </a:bodyPr>
              <a:lstStyle>
                <a:lvl1pPr algn="ctr">
                  <a:defRPr sz="1200">
                    <a:solidFill>
                      <a:srgbClr val="FFFFFF"/>
                    </a:solidFill>
                  </a:defRPr>
                </a:lvl1pPr>
              </a:lstStyle>
              <a:p>
                <a:r>
                  <a:t>预定义控件</a:t>
                </a:r>
              </a:p>
            </p:txBody>
          </p:sp>
        </p:grpSp>
        <p:grpSp>
          <p:nvGrpSpPr>
            <p:cNvPr id="34" name="Group 292">
              <a:extLst>
                <a:ext uri="{FF2B5EF4-FFF2-40B4-BE49-F238E27FC236}">
                  <a16:creationId xmlns:a16="http://schemas.microsoft.com/office/drawing/2014/main" id="{B3FA26A3-C4BF-4D8D-8A50-EE25FE30D451}"/>
                </a:ext>
              </a:extLst>
            </p:cNvPr>
            <p:cNvGrpSpPr/>
            <p:nvPr/>
          </p:nvGrpSpPr>
          <p:grpSpPr>
            <a:xfrm>
              <a:off x="2774731" y="2601310"/>
              <a:ext cx="1165260" cy="313084"/>
              <a:chOff x="0" y="0"/>
              <a:chExt cx="1165259" cy="313082"/>
            </a:xfrm>
          </p:grpSpPr>
          <p:sp>
            <p:nvSpPr>
              <p:cNvPr id="35" name="Shape 290">
                <a:extLst>
                  <a:ext uri="{FF2B5EF4-FFF2-40B4-BE49-F238E27FC236}">
                    <a16:creationId xmlns:a16="http://schemas.microsoft.com/office/drawing/2014/main" id="{38345BDA-B944-4FC0-B3FD-6DEC33916773}"/>
                  </a:ext>
                </a:extLst>
              </p:cNvPr>
              <p:cNvSpPr/>
              <p:nvPr/>
            </p:nvSpPr>
            <p:spPr>
              <a:xfrm>
                <a:off x="0" y="0"/>
                <a:ext cx="1165260" cy="313083"/>
              </a:xfrm>
              <a:prstGeom prst="roundRect">
                <a:avLst>
                  <a:gd name="adj" fmla="val 50000"/>
                </a:avLst>
              </a:prstGeom>
              <a:solidFill>
                <a:srgbClr val="0070C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36" name="Shape 291">
                <a:extLst>
                  <a:ext uri="{FF2B5EF4-FFF2-40B4-BE49-F238E27FC236}">
                    <a16:creationId xmlns:a16="http://schemas.microsoft.com/office/drawing/2014/main" id="{D57DD30D-B12E-469D-9EB8-45744B5058C7}"/>
                  </a:ext>
                </a:extLst>
              </p:cNvPr>
              <p:cNvSpPr/>
              <p:nvPr/>
            </p:nvSpPr>
            <p:spPr>
              <a:xfrm>
                <a:off x="45848" y="2871"/>
                <a:ext cx="1073563" cy="30734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="" val="1"/>
                </a:ext>
              </a:extLst>
            </p:spPr>
            <p:txBody>
              <a:bodyPr wrap="square" lIns="45719" tIns="45719" rIns="45719" bIns="45719" numCol="1" anchor="ctr">
                <a:spAutoFit/>
              </a:bodyPr>
              <a:lstStyle>
                <a:lvl1pPr algn="ctr">
                  <a:defRPr sz="1200">
                    <a:solidFill>
                      <a:srgbClr val="FFFFFF"/>
                    </a:solidFill>
                  </a:defRPr>
                </a:lvl1pPr>
              </a:lstStyle>
              <a:p>
                <a:r>
                  <a:t>自定义控件</a:t>
                </a:r>
              </a:p>
            </p:txBody>
          </p:sp>
        </p:grpSp>
      </p:grpSp>
      <p:pic>
        <p:nvPicPr>
          <p:cNvPr id="83" name="image36.png">
            <a:extLst>
              <a:ext uri="{FF2B5EF4-FFF2-40B4-BE49-F238E27FC236}">
                <a16:creationId xmlns:a16="http://schemas.microsoft.com/office/drawing/2014/main" id="{8CA7374A-039F-463F-AF2C-10D3B2EF437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963759"/>
            <a:ext cx="7077306" cy="4169177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84" name="Group 297">
            <a:extLst>
              <a:ext uri="{FF2B5EF4-FFF2-40B4-BE49-F238E27FC236}">
                <a16:creationId xmlns:a16="http://schemas.microsoft.com/office/drawing/2014/main" id="{3BB8BDEE-71E2-4C02-A1E5-092A2FD562FB}"/>
              </a:ext>
            </a:extLst>
          </p:cNvPr>
          <p:cNvGrpSpPr/>
          <p:nvPr/>
        </p:nvGrpSpPr>
        <p:grpSpPr>
          <a:xfrm>
            <a:off x="2240612" y="1387365"/>
            <a:ext cx="2596081" cy="400558"/>
            <a:chOff x="0" y="0"/>
            <a:chExt cx="2596080" cy="400556"/>
          </a:xfrm>
        </p:grpSpPr>
        <p:sp>
          <p:nvSpPr>
            <p:cNvPr id="85" name="Shape 295">
              <a:extLst>
                <a:ext uri="{FF2B5EF4-FFF2-40B4-BE49-F238E27FC236}">
                  <a16:creationId xmlns:a16="http://schemas.microsoft.com/office/drawing/2014/main" id="{1A7B458A-0998-4773-8141-E8D9DEDA21AD}"/>
                </a:ext>
              </a:extLst>
            </p:cNvPr>
            <p:cNvSpPr/>
            <p:nvPr/>
          </p:nvSpPr>
          <p:spPr>
            <a:xfrm>
              <a:off x="0" y="0"/>
              <a:ext cx="2596080" cy="400556"/>
            </a:xfrm>
            <a:prstGeom prst="roundRect">
              <a:avLst>
                <a:gd name="adj" fmla="val 50000"/>
              </a:avLst>
            </a:prstGeom>
            <a:solidFill>
              <a:srgbClr val="007DD2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86" name="Shape 296">
              <a:extLst>
                <a:ext uri="{FF2B5EF4-FFF2-40B4-BE49-F238E27FC236}">
                  <a16:creationId xmlns:a16="http://schemas.microsoft.com/office/drawing/2014/main" id="{29498FF2-45E4-4FDF-A51F-A57DC026DA70}"/>
                </a:ext>
              </a:extLst>
            </p:cNvPr>
            <p:cNvSpPr/>
            <p:nvPr/>
          </p:nvSpPr>
          <p:spPr>
            <a:xfrm>
              <a:off x="58659" y="46391"/>
              <a:ext cx="2478762" cy="30777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>
              <a:lvl1pPr algn="ctr">
                <a:defRPr sz="1400">
                  <a:solidFill>
                    <a:srgbClr val="FFFFFF"/>
                  </a:solidFill>
                </a:defRPr>
              </a:lvl1pPr>
            </a:lstStyle>
            <a:p>
              <a:r>
                <a:rPr lang="zh-CN" altLang="en-US" dirty="0"/>
                <a:t>填报报表示例</a:t>
              </a:r>
              <a:endParaRPr dirty="0"/>
            </a:p>
          </p:txBody>
        </p:sp>
      </p:grpSp>
      <p:grpSp>
        <p:nvGrpSpPr>
          <p:cNvPr id="87" name="Group 300">
            <a:extLst>
              <a:ext uri="{FF2B5EF4-FFF2-40B4-BE49-F238E27FC236}">
                <a16:creationId xmlns:a16="http://schemas.microsoft.com/office/drawing/2014/main" id="{47371D89-91E3-4ED4-9605-5F43F67241FC}"/>
              </a:ext>
            </a:extLst>
          </p:cNvPr>
          <p:cNvGrpSpPr/>
          <p:nvPr/>
        </p:nvGrpSpPr>
        <p:grpSpPr>
          <a:xfrm>
            <a:off x="7733092" y="1621741"/>
            <a:ext cx="3552997" cy="588906"/>
            <a:chOff x="0" y="5267"/>
            <a:chExt cx="3552996" cy="588905"/>
          </a:xfrm>
        </p:grpSpPr>
        <p:sp>
          <p:nvSpPr>
            <p:cNvPr id="88" name="Shape 298">
              <a:extLst>
                <a:ext uri="{FF2B5EF4-FFF2-40B4-BE49-F238E27FC236}">
                  <a16:creationId xmlns:a16="http://schemas.microsoft.com/office/drawing/2014/main" id="{6BD8EDD7-ECA1-419C-90BC-1F80E258E987}"/>
                </a:ext>
              </a:extLst>
            </p:cNvPr>
            <p:cNvSpPr/>
            <p:nvPr/>
          </p:nvSpPr>
          <p:spPr>
            <a:xfrm>
              <a:off x="0" y="5267"/>
              <a:ext cx="3552996" cy="588905"/>
            </a:xfrm>
            <a:prstGeom prst="roundRect">
              <a:avLst>
                <a:gd name="adj" fmla="val 50000"/>
              </a:avLst>
            </a:prstGeom>
            <a:solidFill>
              <a:srgbClr val="007DD2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89" name="Shape 299">
              <a:extLst>
                <a:ext uri="{FF2B5EF4-FFF2-40B4-BE49-F238E27FC236}">
                  <a16:creationId xmlns:a16="http://schemas.microsoft.com/office/drawing/2014/main" id="{9F483B6A-4809-4C19-875A-7984CE87A684}"/>
                </a:ext>
              </a:extLst>
            </p:cNvPr>
            <p:cNvSpPr/>
            <p:nvPr/>
          </p:nvSpPr>
          <p:spPr>
            <a:xfrm>
              <a:off x="279738" y="24380"/>
              <a:ext cx="3273258" cy="52321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>
              <a:lvl1pPr algn="ctr">
                <a:defRPr sz="1400">
                  <a:solidFill>
                    <a:srgbClr val="FFFFFF"/>
                  </a:solidFill>
                </a:defRPr>
              </a:lvl1pPr>
            </a:lstStyle>
            <a:p>
              <a:pPr algn="l"/>
              <a:r>
                <a:rPr dirty="0" err="1"/>
                <a:t>提供多种填报控件风格，创新的分页加载技术，支持大数据量填报表</a:t>
              </a:r>
              <a:endParaRPr dirty="0"/>
            </a:p>
          </p:txBody>
        </p:sp>
      </p:grpSp>
      <p:pic>
        <p:nvPicPr>
          <p:cNvPr id="90" name="image159.png">
            <a:extLst>
              <a:ext uri="{FF2B5EF4-FFF2-40B4-BE49-F238E27FC236}">
                <a16:creationId xmlns:a16="http://schemas.microsoft.com/office/drawing/2014/main" id="{FF0785D8-E4BE-46C1-B910-B48A6F444EA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3451" y="2198790"/>
            <a:ext cx="5424000" cy="3411436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1506334023"/>
      </p:ext>
    </p:ext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Shape 224"/>
          <p:cNvSpPr>
            <a:spLocks noGrp="1"/>
          </p:cNvSpPr>
          <p:nvPr>
            <p:ph type="title"/>
          </p:nvPr>
        </p:nvSpPr>
        <p:spPr>
          <a:xfrm>
            <a:off x="228599" y="408372"/>
            <a:ext cx="11963401" cy="426129"/>
          </a:xfrm>
          <a:prstGeom prst="rect">
            <a:avLst/>
          </a:prstGeom>
        </p:spPr>
        <p:txBody>
          <a:bodyPr>
            <a:normAutofit fontScale="90000"/>
          </a:bodyPr>
          <a:lstStyle>
            <a:lvl1pPr defTabSz="566927">
              <a:defRPr sz="1736"/>
            </a:lvl1pPr>
          </a:lstStyle>
          <a:p>
            <a:r>
              <a:rPr sz="2200" dirty="0"/>
              <a:t>2.</a:t>
            </a:r>
            <a:r>
              <a:rPr lang="zh-CN" altLang="en-US" sz="2200" dirty="0"/>
              <a:t> 行式填报报表</a:t>
            </a:r>
            <a:br>
              <a:rPr lang="zh-CN" altLang="en-US" dirty="0"/>
            </a:br>
            <a:endParaRPr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35EC0657-4241-47D2-8574-40BD1EB7530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8394" y="3370968"/>
            <a:ext cx="7033349" cy="157644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558ED35F-996F-4D41-83B0-D28F9D6C7CF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8394" y="5143751"/>
            <a:ext cx="7033348" cy="1361573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id="{FECD37EB-59FE-4ED9-9946-13C82C0095D7}"/>
              </a:ext>
            </a:extLst>
          </p:cNvPr>
          <p:cNvSpPr/>
          <p:nvPr/>
        </p:nvSpPr>
        <p:spPr>
          <a:xfrm>
            <a:off x="3886200" y="3352681"/>
            <a:ext cx="777240" cy="323956"/>
          </a:xfrm>
          <a:prstGeom prst="rect">
            <a:avLst/>
          </a:prstGeom>
          <a:noFill/>
          <a:ln w="19050" cap="flat">
            <a:solidFill>
              <a:srgbClr val="FF0000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/>
              <a:ea typeface="微软雅黑"/>
              <a:cs typeface="微软雅黑"/>
              <a:sym typeface="微软雅黑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A634BC42-700A-4BC5-8AA4-EEFD094040E6}"/>
              </a:ext>
            </a:extLst>
          </p:cNvPr>
          <p:cNvSpPr/>
          <p:nvPr/>
        </p:nvSpPr>
        <p:spPr>
          <a:xfrm>
            <a:off x="4788406" y="3355847"/>
            <a:ext cx="850393" cy="326375"/>
          </a:xfrm>
          <a:prstGeom prst="rect">
            <a:avLst/>
          </a:prstGeom>
          <a:noFill/>
          <a:ln w="19050" cap="flat">
            <a:solidFill>
              <a:srgbClr val="FFC000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/>
              <a:ea typeface="微软雅黑"/>
              <a:cs typeface="微软雅黑"/>
              <a:sym typeface="微软雅黑"/>
            </a:endParaRPr>
          </a:p>
        </p:txBody>
      </p:sp>
      <p:cxnSp>
        <p:nvCxnSpPr>
          <p:cNvPr id="15" name="直接箭头连接符 14">
            <a:extLst>
              <a:ext uri="{FF2B5EF4-FFF2-40B4-BE49-F238E27FC236}">
                <a16:creationId xmlns:a16="http://schemas.microsoft.com/office/drawing/2014/main" id="{1E1BB82B-E838-422E-A21F-441037681074}"/>
              </a:ext>
            </a:extLst>
          </p:cNvPr>
          <p:cNvCxnSpPr>
            <a:cxnSpLocks/>
          </p:cNvCxnSpPr>
          <p:nvPr/>
        </p:nvCxnSpPr>
        <p:spPr>
          <a:xfrm>
            <a:off x="5468112" y="3706487"/>
            <a:ext cx="0" cy="1437264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17" name="MH_Text_1">
            <a:extLst>
              <a:ext uri="{FF2B5EF4-FFF2-40B4-BE49-F238E27FC236}">
                <a16:creationId xmlns:a16="http://schemas.microsoft.com/office/drawing/2014/main" id="{210AD690-4D5B-482E-B435-75EE58911999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914400" y="3941859"/>
            <a:ext cx="1140420" cy="5112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1400" dirty="0">
                <a:solidFill>
                  <a:srgbClr val="00B0F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填报报表</a:t>
            </a:r>
          </a:p>
        </p:txBody>
      </p:sp>
      <p:pic>
        <p:nvPicPr>
          <p:cNvPr id="20" name="图片 19">
            <a:extLst>
              <a:ext uri="{FF2B5EF4-FFF2-40B4-BE49-F238E27FC236}">
                <a16:creationId xmlns:a16="http://schemas.microsoft.com/office/drawing/2014/main" id="{C248F394-AD1A-4C65-9A3A-8DE85FFF577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8395" y="1365546"/>
            <a:ext cx="7033349" cy="1780045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22" name="MH_Text_1">
            <a:extLst>
              <a:ext uri="{FF2B5EF4-FFF2-40B4-BE49-F238E27FC236}">
                <a16:creationId xmlns:a16="http://schemas.microsoft.com/office/drawing/2014/main" id="{8A4BAC0F-D7C6-4F94-9383-97DDBEA93279}"/>
              </a:ext>
            </a:extLst>
          </p:cNvPr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914400" y="1770486"/>
            <a:ext cx="1140420" cy="5112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1400" dirty="0">
                <a:solidFill>
                  <a:srgbClr val="00B0F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新增一条记录</a:t>
            </a:r>
          </a:p>
        </p:txBody>
      </p:sp>
      <p:sp>
        <p:nvSpPr>
          <p:cNvPr id="23" name="MH_Text_1">
            <a:extLst>
              <a:ext uri="{FF2B5EF4-FFF2-40B4-BE49-F238E27FC236}">
                <a16:creationId xmlns:a16="http://schemas.microsoft.com/office/drawing/2014/main" id="{C6F238DB-4A17-4890-822D-5A684637C59E}"/>
              </a:ext>
            </a:extLst>
          </p:cNvPr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914400" y="5844456"/>
            <a:ext cx="1298448" cy="5112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1400" dirty="0">
                <a:solidFill>
                  <a:srgbClr val="00B0F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删除第五条记录</a:t>
            </a:r>
          </a:p>
        </p:txBody>
      </p:sp>
      <p:cxnSp>
        <p:nvCxnSpPr>
          <p:cNvPr id="26" name="直接箭头连接符 25">
            <a:extLst>
              <a:ext uri="{FF2B5EF4-FFF2-40B4-BE49-F238E27FC236}">
                <a16:creationId xmlns:a16="http://schemas.microsoft.com/office/drawing/2014/main" id="{8C03BD05-2A7C-4C81-823A-E03D50ED938F}"/>
              </a:ext>
            </a:extLst>
          </p:cNvPr>
          <p:cNvCxnSpPr/>
          <p:nvPr/>
        </p:nvCxnSpPr>
        <p:spPr>
          <a:xfrm>
            <a:off x="6720840" y="2487168"/>
            <a:ext cx="0" cy="0"/>
          </a:xfrm>
          <a:prstGeom prst="straightConnector1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226" name="直接箭头连接符 225">
            <a:extLst>
              <a:ext uri="{FF2B5EF4-FFF2-40B4-BE49-F238E27FC236}">
                <a16:creationId xmlns:a16="http://schemas.microsoft.com/office/drawing/2014/main" id="{A400F71F-C5E9-4FF3-89F5-D443C8BA90CC}"/>
              </a:ext>
            </a:extLst>
          </p:cNvPr>
          <p:cNvCxnSpPr>
            <a:stCxn id="10" idx="0"/>
          </p:cNvCxnSpPr>
          <p:nvPr/>
        </p:nvCxnSpPr>
        <p:spPr>
          <a:xfrm flipH="1" flipV="1">
            <a:off x="4270248" y="3145591"/>
            <a:ext cx="4572" cy="207090"/>
          </a:xfrm>
          <a:prstGeom prst="straightConnector1">
            <a:avLst/>
          </a:prstGeom>
          <a:noFill/>
          <a:ln w="19050" cap="flat">
            <a:solidFill>
              <a:srgbClr val="FF0000"/>
            </a:solidFill>
            <a:prstDash val="solid"/>
            <a:miter lim="8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35" name="文本框 34">
            <a:extLst>
              <a:ext uri="{FF2B5EF4-FFF2-40B4-BE49-F238E27FC236}">
                <a16:creationId xmlns:a16="http://schemas.microsoft.com/office/drawing/2014/main" id="{6792F5C5-06E0-46C0-AA3E-A8FD8F853D0D}"/>
              </a:ext>
            </a:extLst>
          </p:cNvPr>
          <p:cNvSpPr txBox="1"/>
          <p:nvPr/>
        </p:nvSpPr>
        <p:spPr>
          <a:xfrm>
            <a:off x="228599" y="705491"/>
            <a:ext cx="11393424" cy="41549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b="1" dirty="0"/>
              <a:t>概念</a:t>
            </a:r>
            <a:r>
              <a:rPr lang="zh-CN" altLang="en-US" sz="1400" dirty="0"/>
              <a:t>：采用行式报表的样式，在一行中录入多个信息，删除数据时按行删除。</a:t>
            </a:r>
            <a:endParaRPr kumimoji="0" lang="zh-CN" altLang="en-US" sz="14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微软雅黑"/>
              <a:ea typeface="微软雅黑"/>
              <a:cs typeface="微软雅黑"/>
              <a:sym typeface="微软雅黑"/>
            </a:endParaRPr>
          </a:p>
        </p:txBody>
      </p:sp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Shape 275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/>
          </a:bodyPr>
          <a:lstStyle>
            <a:lvl1pPr defTabSz="566927">
              <a:defRPr sz="1736"/>
            </a:lvl1pPr>
          </a:lstStyle>
          <a:p>
            <a:r>
              <a:rPr lang="en-US" altLang="zh-CN" sz="2000" dirty="0"/>
              <a:t>3. </a:t>
            </a:r>
            <a:r>
              <a:rPr lang="zh-CN" altLang="en-US" sz="2000" dirty="0"/>
              <a:t>自由填报报表</a:t>
            </a:r>
            <a:endParaRPr sz="2000" dirty="0"/>
          </a:p>
        </p:txBody>
      </p:sp>
      <p:sp>
        <p:nvSpPr>
          <p:cNvPr id="276" name="Shape 276"/>
          <p:cNvSpPr/>
          <p:nvPr/>
        </p:nvSpPr>
        <p:spPr>
          <a:xfrm>
            <a:off x="428956" y="1363516"/>
            <a:ext cx="127001" cy="523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>
              <a:defRPr sz="1400">
                <a:solidFill>
                  <a:srgbClr val="595959"/>
                </a:solidFill>
              </a:defRPr>
            </a:pPr>
            <a:endParaRPr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C05F0832-EE3F-4841-91B3-8C7D8AF1C1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8652" y="1363516"/>
            <a:ext cx="6453318" cy="4792154"/>
          </a:xfrm>
          <a:prstGeom prst="rect">
            <a:avLst/>
          </a:prstGeom>
          <a:ln>
            <a:solidFill>
              <a:schemeClr val="tx2"/>
            </a:solidFill>
          </a:ln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4A31DC22-B676-4D85-8CB7-693F160A2341}"/>
              </a:ext>
            </a:extLst>
          </p:cNvPr>
          <p:cNvSpPr txBox="1"/>
          <p:nvPr/>
        </p:nvSpPr>
        <p:spPr>
          <a:xfrm>
            <a:off x="228599" y="705491"/>
            <a:ext cx="11393424" cy="41549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b="1" dirty="0"/>
              <a:t>概念</a:t>
            </a:r>
            <a:r>
              <a:rPr lang="zh-CN" altLang="en-US" sz="1400" dirty="0"/>
              <a:t>：采用自由报表的样式，在多行表格中录入不同信息，涉及控件类型较多。</a:t>
            </a:r>
            <a:endParaRPr kumimoji="0" lang="zh-CN" altLang="en-US" sz="14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微软雅黑"/>
              <a:ea typeface="微软雅黑"/>
              <a:cs typeface="微软雅黑"/>
              <a:sym typeface="微软雅黑"/>
            </a:endParaRPr>
          </a:p>
        </p:txBody>
      </p:sp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8月12日"/>
  <p:tag name="POCKET_APPLY_TYPE" val="Slide"/>
  <p:tag name="APPLYTYPE" val="SubTitle"/>
  <p:tag name="APPLYORDER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8月12日"/>
  <p:tag name="POCKET_APPLY_TYPE" val="Slide"/>
  <p:tag name="APPLYTYPE" val="Other"/>
  <p:tag name="APPLYORDER" val="2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8月12日"/>
  <p:tag name="POCKET_APPLY_TYPE" val="Slide"/>
  <p:tag name="APPLYTYPE" val="Other"/>
  <p:tag name="APPLYORDER" val="3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8月12日"/>
  <p:tag name="POCKET_APPLY_TYPE" val="Slide"/>
  <p:tag name="APPLYTYPE" val="Other"/>
  <p:tag name="APPLYORDER" val="4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8月12日"/>
  <p:tag name="POCKET_APPLY_TYPE" val="Slide"/>
  <p:tag name="APPLYTYPE" val="Text"/>
  <p:tag name="APPLYORDER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8月12日"/>
  <p:tag name="POCKET_APPLY_TYPE" val="Slide"/>
  <p:tag name="APPLYTYPE" val="Text"/>
  <p:tag name="APPLYORDER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8月12日"/>
  <p:tag name="POCKET_APPLY_TYPE" val="Slide"/>
  <p:tag name="APPLYTYPE" val="Text"/>
  <p:tag name="APPLYORDER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8月12日"/>
  <p:tag name="POCKET_APPLY_TYPE" val="Slide"/>
  <p:tag name="APPLYTYPE" val="Other"/>
  <p:tag name="APPLYORDER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8月12日"/>
  <p:tag name="POCKET_APPLY_TYPE" val="Slide"/>
  <p:tag name="APPLYTYPE" val="Text"/>
  <p:tag name="APPLYORDER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8月12日"/>
  <p:tag name="POCKET_APPLY_TYPE" val="Slide"/>
  <p:tag name="APPLYTYPE" val="Text"/>
  <p:tag name="APPLYORDER" val="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8月12日"/>
  <p:tag name="POCKET_APPLY_TYPE" val="Slide"/>
  <p:tag name="APPLYTYPE" val="Text"/>
  <p:tag name="APPLYORDER" val="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8月12日"/>
  <p:tag name="POCKET_APPLY_TYPE" val="Slide"/>
  <p:tag name="APPLYTYPE" val="Text"/>
  <p:tag name="APPLYORDER" val="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8月12日"/>
  <p:tag name="POCKET_APPLY_TYPE" val="Slide"/>
  <p:tag name="APPLYTYPE" val="SubTitle"/>
  <p:tag name="APPLYORDER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8月12日"/>
  <p:tag name="POCKET_APPLY_TYPE" val="Slide"/>
  <p:tag name="APPLYTYPE" val="SubTitle"/>
  <p:tag name="APPLYORDER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8月12日"/>
  <p:tag name="POCKET_APPLY_TYPE" val="Slide"/>
  <p:tag name="APPLYTYPE" val="SubTitle"/>
  <p:tag name="APPLYORDER" val="1"/>
</p:tagLst>
</file>

<file path=ppt/theme/theme1.xml><?xml version="1.0" encoding="utf-8"?>
<a:theme xmlns:a="http://schemas.openxmlformats.org/drawingml/2006/main" name="Office 主题​​">
  <a:themeElements>
    <a:clrScheme name="Office 主题​​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00FF"/>
      </a:hlink>
      <a:folHlink>
        <a:srgbClr val="FF00FF"/>
      </a:folHlink>
    </a:clrScheme>
    <a:fontScheme name="Office 主题​​">
      <a:majorFont>
        <a:latin typeface="等线"/>
        <a:ea typeface="等线"/>
        <a:cs typeface="等线"/>
      </a:majorFont>
      <a:minorFont>
        <a:latin typeface="Helvetica"/>
        <a:ea typeface="Helvetica"/>
        <a:cs typeface="Helvetica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微软雅黑"/>
            <a:ea typeface="微软雅黑"/>
            <a:cs typeface="微软雅黑"/>
            <a:sym typeface="微软雅黑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微软雅黑"/>
            <a:ea typeface="微软雅黑"/>
            <a:cs typeface="微软雅黑"/>
            <a:sym typeface="微软雅黑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Office 主题​​">
  <a:themeElements>
    <a:clrScheme name="Office 主题​​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00FF"/>
      </a:hlink>
      <a:folHlink>
        <a:srgbClr val="FF00FF"/>
      </a:folHlink>
    </a:clrScheme>
    <a:fontScheme name="Office 主题​​">
      <a:majorFont>
        <a:latin typeface="等线"/>
        <a:ea typeface="等线"/>
        <a:cs typeface="等线"/>
      </a:majorFont>
      <a:minorFont>
        <a:latin typeface="Helvetica"/>
        <a:ea typeface="Helvetica"/>
        <a:cs typeface="Helvetica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微软雅黑"/>
            <a:ea typeface="微软雅黑"/>
            <a:cs typeface="微软雅黑"/>
            <a:sym typeface="微软雅黑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微软雅黑"/>
            <a:ea typeface="微软雅黑"/>
            <a:cs typeface="微软雅黑"/>
            <a:sym typeface="微软雅黑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574</TotalTime>
  <Words>315</Words>
  <Application>Microsoft Office PowerPoint</Application>
  <PresentationFormat>宽屏</PresentationFormat>
  <Paragraphs>50</Paragraphs>
  <Slides>7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1" baseType="lpstr">
      <vt:lpstr>等线</vt:lpstr>
      <vt:lpstr>微软雅黑</vt:lpstr>
      <vt:lpstr>Arial</vt:lpstr>
      <vt:lpstr>Office 主题​​</vt:lpstr>
      <vt:lpstr>PowerPoint 演示文稿</vt:lpstr>
      <vt:lpstr>PowerPoint 演示文稿</vt:lpstr>
      <vt:lpstr>1. 填报简介：填报报表制作流程</vt:lpstr>
      <vt:lpstr>1. 填报简介：填报控件类型</vt:lpstr>
      <vt:lpstr>2. 行式填报报表 </vt:lpstr>
      <vt:lpstr>3. 自由填报报表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leo.tsai@fanruan.com</dc:creator>
  <cp:lastModifiedBy>C YX</cp:lastModifiedBy>
  <cp:revision>28</cp:revision>
  <dcterms:modified xsi:type="dcterms:W3CDTF">2019-09-05T01:01:34Z</dcterms:modified>
</cp:coreProperties>
</file>