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</p:sldMasterIdLst>
  <p:sldIdLst>
    <p:sldId id="256" r:id="rId8"/>
    <p:sldId id="260" r:id="rId9"/>
    <p:sldId id="331" r:id="rId10"/>
    <p:sldId id="257" r:id="rId11"/>
    <p:sldId id="305" r:id="rId12"/>
    <p:sldId id="330" r:id="rId13"/>
    <p:sldId id="283" r:id="rId14"/>
    <p:sldId id="282" r:id="rId15"/>
    <p:sldId id="601" r:id="rId16"/>
    <p:sldId id="602" r:id="rId17"/>
    <p:sldId id="604" r:id="rId18"/>
    <p:sldId id="605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DFC6"/>
    <a:srgbClr val="2A3151"/>
    <a:srgbClr val="1D8A92"/>
    <a:srgbClr val="1B2955"/>
    <a:srgbClr val="4472C4"/>
    <a:srgbClr val="000000"/>
    <a:srgbClr val="0F1434"/>
    <a:srgbClr val="0D1232"/>
    <a:srgbClr val="0C1131"/>
    <a:srgbClr val="1D8B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46"/>
    <p:restoredTop sz="96405"/>
  </p:normalViewPr>
  <p:slideViewPr>
    <p:cSldViewPr snapToGrid="0" snapToObjects="1">
      <p:cViewPr varScale="1">
        <p:scale>
          <a:sx n="113" d="100"/>
          <a:sy n="113" d="100"/>
        </p:scale>
        <p:origin x="4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 userDrawn="1"/>
        </p:nvGrpSpPr>
        <p:grpSpPr>
          <a:xfrm>
            <a:off x="16731707" y="-32890353"/>
            <a:ext cx="1460586" cy="1512929"/>
            <a:chOff x="7804792" y="210577"/>
            <a:chExt cx="1460586" cy="1512929"/>
          </a:xfrm>
        </p:grpSpPr>
        <p:sp>
          <p:nvSpPr>
            <p:cNvPr id="110" name="평행 사변형 180"/>
            <p:cNvSpPr/>
            <p:nvPr userDrawn="1"/>
          </p:nvSpPr>
          <p:spPr>
            <a:xfrm rot="16200000" flipV="1">
              <a:off x="8291633" y="749761"/>
              <a:ext cx="1217198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7731024" y="747274"/>
            <a:ext cx="1275635" cy="1473528"/>
            <a:chOff x="5502789" y="2030726"/>
            <a:chExt cx="1462980" cy="1689936"/>
          </a:xfrm>
        </p:grpSpPr>
        <p:sp>
          <p:nvSpPr>
            <p:cNvPr id="12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2" name="组合 131"/>
          <p:cNvGrpSpPr/>
          <p:nvPr userDrawn="1"/>
        </p:nvGrpSpPr>
        <p:grpSpPr>
          <a:xfrm>
            <a:off x="8365518" y="3073762"/>
            <a:ext cx="1275635" cy="1473528"/>
            <a:chOff x="5502789" y="2030726"/>
            <a:chExt cx="1462980" cy="1689936"/>
          </a:xfrm>
        </p:grpSpPr>
        <p:sp>
          <p:nvSpPr>
            <p:cNvPr id="13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36" name="组合 135"/>
          <p:cNvGrpSpPr/>
          <p:nvPr userDrawn="1"/>
        </p:nvGrpSpPr>
        <p:grpSpPr>
          <a:xfrm>
            <a:off x="9004142" y="1915675"/>
            <a:ext cx="1275635" cy="1473528"/>
            <a:chOff x="5502789" y="2030726"/>
            <a:chExt cx="1462980" cy="1689936"/>
          </a:xfrm>
        </p:grpSpPr>
        <p:sp>
          <p:nvSpPr>
            <p:cNvPr id="13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3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47" name="组合 146"/>
          <p:cNvGrpSpPr/>
          <p:nvPr userDrawn="1"/>
        </p:nvGrpSpPr>
        <p:grpSpPr>
          <a:xfrm>
            <a:off x="9645314" y="3073762"/>
            <a:ext cx="1275635" cy="1473528"/>
            <a:chOff x="5502789" y="2030726"/>
            <a:chExt cx="1462980" cy="1689936"/>
          </a:xfrm>
        </p:grpSpPr>
        <p:sp>
          <p:nvSpPr>
            <p:cNvPr id="14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4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1" name="组合 150"/>
          <p:cNvGrpSpPr/>
          <p:nvPr userDrawn="1"/>
        </p:nvGrpSpPr>
        <p:grpSpPr>
          <a:xfrm>
            <a:off x="10905914" y="3070924"/>
            <a:ext cx="1275635" cy="1473528"/>
            <a:chOff x="5502789" y="2030726"/>
            <a:chExt cx="1462980" cy="1689936"/>
          </a:xfrm>
        </p:grpSpPr>
        <p:sp>
          <p:nvSpPr>
            <p:cNvPr id="15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5" name="组合 154"/>
          <p:cNvGrpSpPr/>
          <p:nvPr userDrawn="1"/>
        </p:nvGrpSpPr>
        <p:grpSpPr>
          <a:xfrm>
            <a:off x="7103138" y="4551181"/>
            <a:ext cx="1275635" cy="1473528"/>
            <a:chOff x="5502789" y="2030726"/>
            <a:chExt cx="1462980" cy="1689936"/>
          </a:xfrm>
        </p:grpSpPr>
        <p:sp>
          <p:nvSpPr>
            <p:cNvPr id="15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5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59" name="组合 158"/>
          <p:cNvGrpSpPr/>
          <p:nvPr userDrawn="1"/>
        </p:nvGrpSpPr>
        <p:grpSpPr>
          <a:xfrm>
            <a:off x="9006649" y="4231784"/>
            <a:ext cx="1275635" cy="1473528"/>
            <a:chOff x="5502789" y="2030726"/>
            <a:chExt cx="1462980" cy="1689936"/>
          </a:xfrm>
        </p:grpSpPr>
        <p:sp>
          <p:nvSpPr>
            <p:cNvPr id="16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3" name="组合 162"/>
          <p:cNvGrpSpPr/>
          <p:nvPr userDrawn="1"/>
        </p:nvGrpSpPr>
        <p:grpSpPr>
          <a:xfrm>
            <a:off x="10271936" y="4220771"/>
            <a:ext cx="1275635" cy="1473528"/>
            <a:chOff x="5502789" y="2030726"/>
            <a:chExt cx="1462980" cy="1689936"/>
          </a:xfrm>
        </p:grpSpPr>
        <p:sp>
          <p:nvSpPr>
            <p:cNvPr id="16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67" name="组合 166"/>
          <p:cNvGrpSpPr/>
          <p:nvPr userDrawn="1"/>
        </p:nvGrpSpPr>
        <p:grpSpPr>
          <a:xfrm>
            <a:off x="8374260" y="5384472"/>
            <a:ext cx="1275635" cy="1473528"/>
            <a:chOff x="5502789" y="2030726"/>
            <a:chExt cx="1462980" cy="1689936"/>
          </a:xfrm>
        </p:grpSpPr>
        <p:sp>
          <p:nvSpPr>
            <p:cNvPr id="168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69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0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1" name="组合 170"/>
          <p:cNvGrpSpPr/>
          <p:nvPr userDrawn="1"/>
        </p:nvGrpSpPr>
        <p:grpSpPr>
          <a:xfrm>
            <a:off x="9639547" y="5384472"/>
            <a:ext cx="1275635" cy="1473528"/>
            <a:chOff x="5502789" y="2030726"/>
            <a:chExt cx="1462980" cy="1689936"/>
          </a:xfrm>
        </p:grpSpPr>
        <p:sp>
          <p:nvSpPr>
            <p:cNvPr id="17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5" name="组合 174"/>
          <p:cNvGrpSpPr/>
          <p:nvPr userDrawn="1"/>
        </p:nvGrpSpPr>
        <p:grpSpPr>
          <a:xfrm>
            <a:off x="10902747" y="5384472"/>
            <a:ext cx="1275635" cy="1473528"/>
            <a:chOff x="5502789" y="2030726"/>
            <a:chExt cx="1462980" cy="1689936"/>
          </a:xfrm>
        </p:grpSpPr>
        <p:sp>
          <p:nvSpPr>
            <p:cNvPr id="176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7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78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79" name="组合 178"/>
          <p:cNvGrpSpPr/>
          <p:nvPr userDrawn="1"/>
        </p:nvGrpSpPr>
        <p:grpSpPr>
          <a:xfrm>
            <a:off x="11540564" y="4220771"/>
            <a:ext cx="1275635" cy="1473528"/>
            <a:chOff x="5502789" y="2030726"/>
            <a:chExt cx="1462980" cy="1689936"/>
          </a:xfrm>
        </p:grpSpPr>
        <p:sp>
          <p:nvSpPr>
            <p:cNvPr id="180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1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2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83" name="组合 182"/>
          <p:cNvGrpSpPr/>
          <p:nvPr userDrawn="1"/>
        </p:nvGrpSpPr>
        <p:grpSpPr>
          <a:xfrm>
            <a:off x="11545804" y="-330846"/>
            <a:ext cx="1275635" cy="1473529"/>
            <a:chOff x="5502789" y="2030726"/>
            <a:chExt cx="1462980" cy="1689936"/>
          </a:xfrm>
        </p:grpSpPr>
        <p:sp>
          <p:nvSpPr>
            <p:cNvPr id="184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5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86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10271833" y="1915675"/>
            <a:ext cx="1275635" cy="1473528"/>
            <a:chOff x="5502789" y="2030726"/>
            <a:chExt cx="1462980" cy="1689936"/>
          </a:xfrm>
        </p:grpSpPr>
        <p:sp>
          <p:nvSpPr>
            <p:cNvPr id="192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3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94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89" name="矩形 188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8" name="矩形 187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97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20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23" t="1" b="30457"/>
          <a:stretch>
            <a:fillRect/>
          </a:stretch>
        </p:blipFill>
        <p:spPr>
          <a:xfrm>
            <a:off x="6" y="4505324"/>
            <a:ext cx="6569758" cy="2352675"/>
          </a:xfrm>
          <a:prstGeom prst="rect">
            <a:avLst/>
          </a:prstGeom>
        </p:spPr>
      </p:pic>
      <p:cxnSp>
        <p:nvCxnSpPr>
          <p:cNvPr id="46" name="직선 연결선 150"/>
          <p:cNvCxnSpPr/>
          <p:nvPr userDrawn="1"/>
        </p:nvCxnSpPr>
        <p:spPr>
          <a:xfrm flipV="1">
            <a:off x="12190848" y="612703"/>
            <a:ext cx="368016" cy="149823"/>
          </a:xfrm>
          <a:prstGeom prst="line">
            <a:avLst/>
          </a:prstGeom>
          <a:ln w="6350">
            <a:solidFill>
              <a:srgbClr val="CDE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 userDrawn="1"/>
        </p:nvGrpSpPr>
        <p:grpSpPr>
          <a:xfrm>
            <a:off x="758436" y="5569816"/>
            <a:ext cx="739876" cy="854655"/>
            <a:chOff x="5502789" y="2030726"/>
            <a:chExt cx="1462980" cy="1689936"/>
          </a:xfrm>
        </p:grpSpPr>
        <p:sp>
          <p:nvSpPr>
            <p:cNvPr id="5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5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58" name="组合 57"/>
          <p:cNvGrpSpPr/>
          <p:nvPr userDrawn="1"/>
        </p:nvGrpSpPr>
        <p:grpSpPr>
          <a:xfrm>
            <a:off x="11463855" y="-201861"/>
            <a:ext cx="739876" cy="854655"/>
            <a:chOff x="5502789" y="2030726"/>
            <a:chExt cx="1462980" cy="1689936"/>
          </a:xfrm>
        </p:grpSpPr>
        <p:sp>
          <p:nvSpPr>
            <p:cNvPr id="5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9772215" y="26739"/>
            <a:ext cx="739876" cy="854655"/>
            <a:chOff x="5502789" y="2030726"/>
            <a:chExt cx="1462980" cy="1689936"/>
          </a:xfrm>
        </p:grpSpPr>
        <p:sp>
          <p:nvSpPr>
            <p:cNvPr id="63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4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5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66" name="组合 65"/>
          <p:cNvGrpSpPr/>
          <p:nvPr userDrawn="1"/>
        </p:nvGrpSpPr>
        <p:grpSpPr>
          <a:xfrm>
            <a:off x="10732335" y="289629"/>
            <a:ext cx="739876" cy="854655"/>
            <a:chOff x="5502789" y="2030726"/>
            <a:chExt cx="1462980" cy="1689936"/>
          </a:xfrm>
        </p:grpSpPr>
        <p:sp>
          <p:nvSpPr>
            <p:cNvPr id="67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8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69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0" name="组合 69"/>
          <p:cNvGrpSpPr/>
          <p:nvPr userDrawn="1"/>
        </p:nvGrpSpPr>
        <p:grpSpPr>
          <a:xfrm>
            <a:off x="11102449" y="953658"/>
            <a:ext cx="739876" cy="854655"/>
            <a:chOff x="5502789" y="2030726"/>
            <a:chExt cx="1462980" cy="1689936"/>
          </a:xfrm>
        </p:grpSpPr>
        <p:sp>
          <p:nvSpPr>
            <p:cNvPr id="71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2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3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11831792" y="2053115"/>
            <a:ext cx="739876" cy="854655"/>
            <a:chOff x="5502789" y="2030726"/>
            <a:chExt cx="1462980" cy="1689936"/>
          </a:xfrm>
        </p:grpSpPr>
        <p:sp>
          <p:nvSpPr>
            <p:cNvPr id="75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6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DB3A6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77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78" name="组合 77"/>
          <p:cNvGrpSpPr/>
          <p:nvPr userDrawn="1"/>
        </p:nvGrpSpPr>
        <p:grpSpPr>
          <a:xfrm>
            <a:off x="11845637" y="470268"/>
            <a:ext cx="739876" cy="854655"/>
            <a:chOff x="5502789" y="2030726"/>
            <a:chExt cx="1462980" cy="1689936"/>
          </a:xfrm>
        </p:grpSpPr>
        <p:sp>
          <p:nvSpPr>
            <p:cNvPr id="79" name="평행 사변형 180"/>
            <p:cNvSpPr/>
            <p:nvPr userDrawn="1"/>
          </p:nvSpPr>
          <p:spPr>
            <a:xfrm rot="16200000" flipV="1">
              <a:off x="5939983" y="2696115"/>
              <a:ext cx="1321973" cy="727120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5623"/>
                <a:gd name="connsiteY0-2" fmla="*/ 730292 h 730292"/>
                <a:gd name="connsiteX1-3" fmla="*/ 261583 w 1315623"/>
                <a:gd name="connsiteY1-4" fmla="*/ 0 h 730292"/>
                <a:gd name="connsiteX2-5" fmla="*/ 1315623 w 1315623"/>
                <a:gd name="connsiteY2-6" fmla="*/ 6350 h 730292"/>
                <a:gd name="connsiteX3-7" fmla="*/ 955615 w 1315623"/>
                <a:gd name="connsiteY3-8" fmla="*/ 730292 h 730292"/>
                <a:gd name="connsiteX4-9" fmla="*/ 0 w 1315623"/>
                <a:gd name="connsiteY4-10" fmla="*/ 730292 h 730292"/>
                <a:gd name="connsiteX0-11" fmla="*/ 0 w 1315623"/>
                <a:gd name="connsiteY0-12" fmla="*/ 723942 h 723942"/>
                <a:gd name="connsiteX1-13" fmla="*/ 360008 w 1315623"/>
                <a:gd name="connsiteY1-14" fmla="*/ 6350 h 723942"/>
                <a:gd name="connsiteX2-15" fmla="*/ 1315623 w 1315623"/>
                <a:gd name="connsiteY2-16" fmla="*/ 0 h 723942"/>
                <a:gd name="connsiteX3-17" fmla="*/ 955615 w 1315623"/>
                <a:gd name="connsiteY3-18" fmla="*/ 723942 h 723942"/>
                <a:gd name="connsiteX4-19" fmla="*/ 0 w 1315623"/>
                <a:gd name="connsiteY4-20" fmla="*/ 723942 h 723942"/>
                <a:gd name="connsiteX0-21" fmla="*/ 0 w 1341023"/>
                <a:gd name="connsiteY0-22" fmla="*/ 768395 h 768395"/>
                <a:gd name="connsiteX1-23" fmla="*/ 360008 w 1341023"/>
                <a:gd name="connsiteY1-24" fmla="*/ 50803 h 768395"/>
                <a:gd name="connsiteX2-25" fmla="*/ 1341023 w 1341023"/>
                <a:gd name="connsiteY2-26" fmla="*/ 0 h 768395"/>
                <a:gd name="connsiteX3-27" fmla="*/ 955615 w 1341023"/>
                <a:gd name="connsiteY3-28" fmla="*/ 768395 h 768395"/>
                <a:gd name="connsiteX4-29" fmla="*/ 0 w 1341023"/>
                <a:gd name="connsiteY4-30" fmla="*/ 768395 h 768395"/>
                <a:gd name="connsiteX0-31" fmla="*/ 0 w 1321973"/>
                <a:gd name="connsiteY0-32" fmla="*/ 727120 h 727120"/>
                <a:gd name="connsiteX1-33" fmla="*/ 360008 w 1321973"/>
                <a:gd name="connsiteY1-34" fmla="*/ 9528 h 727120"/>
                <a:gd name="connsiteX2-35" fmla="*/ 1321973 w 1321973"/>
                <a:gd name="connsiteY2-36" fmla="*/ 0 h 727120"/>
                <a:gd name="connsiteX3-37" fmla="*/ 955615 w 1321973"/>
                <a:gd name="connsiteY3-38" fmla="*/ 727120 h 727120"/>
                <a:gd name="connsiteX4-39" fmla="*/ 0 w 1321973"/>
                <a:gd name="connsiteY4-40" fmla="*/ 727120 h 727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21973" h="727120">
                  <a:moveTo>
                    <a:pt x="0" y="727120"/>
                  </a:moveTo>
                  <a:lnTo>
                    <a:pt x="360008" y="9528"/>
                  </a:lnTo>
                  <a:lnTo>
                    <a:pt x="1321973" y="0"/>
                  </a:lnTo>
                  <a:lnTo>
                    <a:pt x="955615" y="727120"/>
                  </a:lnTo>
                  <a:lnTo>
                    <a:pt x="0" y="727120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0" name="평행 사변형 181"/>
            <p:cNvSpPr/>
            <p:nvPr userDrawn="1"/>
          </p:nvSpPr>
          <p:spPr>
            <a:xfrm rot="5400000" flipH="1" flipV="1">
              <a:off x="5209179" y="2696760"/>
              <a:ext cx="1317512" cy="730292"/>
            </a:xfrm>
            <a:custGeom>
              <a:avLst/>
              <a:gdLst>
                <a:gd name="connsiteX0" fmla="*/ 0 w 1217198"/>
                <a:gd name="connsiteY0" fmla="*/ 730292 h 730292"/>
                <a:gd name="connsiteX1" fmla="*/ 261583 w 1217198"/>
                <a:gd name="connsiteY1" fmla="*/ 0 h 730292"/>
                <a:gd name="connsiteX2" fmla="*/ 1217198 w 1217198"/>
                <a:gd name="connsiteY2" fmla="*/ 0 h 730292"/>
                <a:gd name="connsiteX3" fmla="*/ 955615 w 1217198"/>
                <a:gd name="connsiteY3" fmla="*/ 730292 h 730292"/>
                <a:gd name="connsiteX4" fmla="*/ 0 w 1217198"/>
                <a:gd name="connsiteY4" fmla="*/ 730292 h 730292"/>
                <a:gd name="connsiteX0-1" fmla="*/ 0 w 1317512"/>
                <a:gd name="connsiteY0-2" fmla="*/ 730292 h 730292"/>
                <a:gd name="connsiteX1-3" fmla="*/ 361897 w 1317512"/>
                <a:gd name="connsiteY1-4" fmla="*/ 0 h 730292"/>
                <a:gd name="connsiteX2-5" fmla="*/ 1317512 w 1317512"/>
                <a:gd name="connsiteY2-6" fmla="*/ 0 h 730292"/>
                <a:gd name="connsiteX3-7" fmla="*/ 1055929 w 1317512"/>
                <a:gd name="connsiteY3-8" fmla="*/ 730292 h 730292"/>
                <a:gd name="connsiteX4-9" fmla="*/ 0 w 1317512"/>
                <a:gd name="connsiteY4-10" fmla="*/ 730292 h 730292"/>
                <a:gd name="connsiteX0-11" fmla="*/ 0 w 1317512"/>
                <a:gd name="connsiteY0-12" fmla="*/ 730292 h 730292"/>
                <a:gd name="connsiteX1-13" fmla="*/ 361897 w 1317512"/>
                <a:gd name="connsiteY1-14" fmla="*/ 0 h 730292"/>
                <a:gd name="connsiteX2-15" fmla="*/ 1317512 w 1317512"/>
                <a:gd name="connsiteY2-16" fmla="*/ 0 h 730292"/>
                <a:gd name="connsiteX3-17" fmla="*/ 947899 w 1317512"/>
                <a:gd name="connsiteY3-18" fmla="*/ 726434 h 730292"/>
                <a:gd name="connsiteX4-19" fmla="*/ 0 w 1317512"/>
                <a:gd name="connsiteY4-20" fmla="*/ 730292 h 73029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17512" h="730292">
                  <a:moveTo>
                    <a:pt x="0" y="730292"/>
                  </a:moveTo>
                  <a:lnTo>
                    <a:pt x="361897" y="0"/>
                  </a:lnTo>
                  <a:lnTo>
                    <a:pt x="1317512" y="0"/>
                  </a:lnTo>
                  <a:lnTo>
                    <a:pt x="947899" y="726434"/>
                  </a:lnTo>
                  <a:lnTo>
                    <a:pt x="0" y="730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81" name="다이아몬드 182"/>
            <p:cNvSpPr/>
            <p:nvPr userDrawn="1"/>
          </p:nvSpPr>
          <p:spPr>
            <a:xfrm flipV="1">
              <a:off x="5505183" y="2030726"/>
              <a:ext cx="1460586" cy="742551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  <a:gd name="connsiteX0-11" fmla="*/ 0 w 1460586"/>
                <a:gd name="connsiteY0-12" fmla="*/ 262814 h 632380"/>
                <a:gd name="connsiteX1-13" fmla="*/ 730293 w 1460586"/>
                <a:gd name="connsiteY1-14" fmla="*/ 0 h 632380"/>
                <a:gd name="connsiteX2-15" fmla="*/ 1460586 w 1460586"/>
                <a:gd name="connsiteY2-16" fmla="*/ 262814 h 632380"/>
                <a:gd name="connsiteX3-17" fmla="*/ 730293 w 1460586"/>
                <a:gd name="connsiteY3-18" fmla="*/ 632380 h 632380"/>
                <a:gd name="connsiteX4-19" fmla="*/ 0 w 1460586"/>
                <a:gd name="connsiteY4-20" fmla="*/ 262814 h 632380"/>
                <a:gd name="connsiteX0-21" fmla="*/ 0 w 1460586"/>
                <a:gd name="connsiteY0-22" fmla="*/ 303537 h 673103"/>
                <a:gd name="connsiteX1-23" fmla="*/ 733995 w 1460586"/>
                <a:gd name="connsiteY1-24" fmla="*/ 0 h 673103"/>
                <a:gd name="connsiteX2-25" fmla="*/ 1460586 w 1460586"/>
                <a:gd name="connsiteY2-26" fmla="*/ 303537 h 673103"/>
                <a:gd name="connsiteX3-27" fmla="*/ 730293 w 1460586"/>
                <a:gd name="connsiteY3-28" fmla="*/ 673103 h 673103"/>
                <a:gd name="connsiteX4-29" fmla="*/ 0 w 1460586"/>
                <a:gd name="connsiteY4-30" fmla="*/ 303537 h 673103"/>
                <a:gd name="connsiteX0-31" fmla="*/ 0 w 1460586"/>
                <a:gd name="connsiteY0-32" fmla="*/ 372985 h 742551"/>
                <a:gd name="connsiteX1-33" fmla="*/ 733995 w 1460586"/>
                <a:gd name="connsiteY1-34" fmla="*/ 0 h 742551"/>
                <a:gd name="connsiteX2-35" fmla="*/ 1460586 w 1460586"/>
                <a:gd name="connsiteY2-36" fmla="*/ 372985 h 742551"/>
                <a:gd name="connsiteX3-37" fmla="*/ 730293 w 1460586"/>
                <a:gd name="connsiteY3-38" fmla="*/ 742551 h 742551"/>
                <a:gd name="connsiteX4-39" fmla="*/ 0 w 1460586"/>
                <a:gd name="connsiteY4-40" fmla="*/ 372985 h 7425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742551">
                  <a:moveTo>
                    <a:pt x="0" y="372985"/>
                  </a:moveTo>
                  <a:lnTo>
                    <a:pt x="733995" y="0"/>
                  </a:lnTo>
                  <a:lnTo>
                    <a:pt x="1460586" y="372985"/>
                  </a:lnTo>
                  <a:lnTo>
                    <a:pt x="730293" y="742551"/>
                  </a:lnTo>
                  <a:lnTo>
                    <a:pt x="0" y="372985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82" name="矩形 81"/>
          <p:cNvSpPr/>
          <p:nvPr userDrawn="1"/>
        </p:nvSpPr>
        <p:spPr>
          <a:xfrm>
            <a:off x="12199270" y="-415637"/>
            <a:ext cx="2306439" cy="72736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/>
          <p:cNvSpPr/>
          <p:nvPr userDrawn="1"/>
        </p:nvSpPr>
        <p:spPr>
          <a:xfrm>
            <a:off x="10910797" y="-1039091"/>
            <a:ext cx="2306439" cy="102908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0C1130"/>
            </a:gs>
            <a:gs pos="100000">
              <a:srgbClr val="141D4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 userDrawn="1"/>
        </p:nvGrpSpPr>
        <p:grpSpPr>
          <a:xfrm>
            <a:off x="252364" y="367169"/>
            <a:ext cx="522336" cy="540000"/>
            <a:chOff x="7804792" y="210577"/>
            <a:chExt cx="1460586" cy="1512931"/>
          </a:xfrm>
        </p:grpSpPr>
        <p:sp>
          <p:nvSpPr>
            <p:cNvPr id="10" name="평행 사변형 180"/>
            <p:cNvSpPr/>
            <p:nvPr userDrawn="1"/>
          </p:nvSpPr>
          <p:spPr>
            <a:xfrm rot="16200000" flipV="1">
              <a:off x="8291626" y="749762"/>
              <a:ext cx="1217200" cy="730292"/>
            </a:xfrm>
            <a:prstGeom prst="parallelogram">
              <a:avLst>
                <a:gd name="adj" fmla="val 35819"/>
              </a:avLst>
            </a:pr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1" name="평행 사변형 181"/>
            <p:cNvSpPr/>
            <p:nvPr userDrawn="1"/>
          </p:nvSpPr>
          <p:spPr>
            <a:xfrm rot="5400000" flipH="1" flipV="1">
              <a:off x="7561340" y="749760"/>
              <a:ext cx="1217198" cy="730292"/>
            </a:xfrm>
            <a:prstGeom prst="parallelogram">
              <a:avLst>
                <a:gd name="adj" fmla="val 35819"/>
              </a:avLst>
            </a:prstGeom>
            <a:gradFill flip="none" rotWithShape="1">
              <a:gsLst>
                <a:gs pos="0">
                  <a:srgbClr val="315E77"/>
                </a:gs>
                <a:gs pos="82000">
                  <a:srgbClr val="00DBC0"/>
                </a:gs>
              </a:gsLst>
              <a:lin ang="1200000" scaled="0"/>
              <a:tileRect/>
            </a:gradFill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  <p:sp>
          <p:nvSpPr>
            <p:cNvPr id="12" name="다이아몬드 182"/>
            <p:cNvSpPr/>
            <p:nvPr userDrawn="1"/>
          </p:nvSpPr>
          <p:spPr>
            <a:xfrm flipV="1">
              <a:off x="7804792" y="210577"/>
              <a:ext cx="1460586" cy="558546"/>
            </a:xfrm>
            <a:custGeom>
              <a:avLst/>
              <a:gdLst>
                <a:gd name="connsiteX0" fmla="*/ 0 w 1460586"/>
                <a:gd name="connsiteY0" fmla="*/ 295732 h 591464"/>
                <a:gd name="connsiteX1" fmla="*/ 730293 w 1460586"/>
                <a:gd name="connsiteY1" fmla="*/ 0 h 591464"/>
                <a:gd name="connsiteX2" fmla="*/ 1460586 w 1460586"/>
                <a:gd name="connsiteY2" fmla="*/ 295732 h 591464"/>
                <a:gd name="connsiteX3" fmla="*/ 730293 w 1460586"/>
                <a:gd name="connsiteY3" fmla="*/ 591464 h 591464"/>
                <a:gd name="connsiteX4" fmla="*/ 0 w 1460586"/>
                <a:gd name="connsiteY4" fmla="*/ 295732 h 591464"/>
                <a:gd name="connsiteX0-1" fmla="*/ 0 w 1460586"/>
                <a:gd name="connsiteY0-2" fmla="*/ 262814 h 558546"/>
                <a:gd name="connsiteX1-3" fmla="*/ 730293 w 1460586"/>
                <a:gd name="connsiteY1-4" fmla="*/ 0 h 558546"/>
                <a:gd name="connsiteX2-5" fmla="*/ 1460586 w 1460586"/>
                <a:gd name="connsiteY2-6" fmla="*/ 262814 h 558546"/>
                <a:gd name="connsiteX3-7" fmla="*/ 730293 w 1460586"/>
                <a:gd name="connsiteY3-8" fmla="*/ 558546 h 558546"/>
                <a:gd name="connsiteX4-9" fmla="*/ 0 w 1460586"/>
                <a:gd name="connsiteY4-10" fmla="*/ 262814 h 5585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586" h="558546">
                  <a:moveTo>
                    <a:pt x="0" y="262814"/>
                  </a:moveTo>
                  <a:lnTo>
                    <a:pt x="730293" y="0"/>
                  </a:lnTo>
                  <a:lnTo>
                    <a:pt x="1460586" y="262814"/>
                  </a:lnTo>
                  <a:lnTo>
                    <a:pt x="730293" y="558546"/>
                  </a:lnTo>
                  <a:lnTo>
                    <a:pt x="0" y="262814"/>
                  </a:lnTo>
                  <a:close/>
                </a:path>
              </a:pathLst>
            </a:custGeom>
            <a:noFill/>
            <a:ln cap="rnd">
              <a:solidFill>
                <a:srgbClr val="0DB3A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ko-KR" altLang="en-US" dirty="0"/>
            </a:p>
          </p:txBody>
        </p:sp>
      </p:grpSp>
      <p:cxnSp>
        <p:nvCxnSpPr>
          <p:cNvPr id="15" name="直线连接符 14"/>
          <p:cNvCxnSpPr/>
          <p:nvPr userDrawn="1"/>
        </p:nvCxnSpPr>
        <p:spPr>
          <a:xfrm>
            <a:off x="927100" y="637169"/>
            <a:ext cx="9528496" cy="0"/>
          </a:xfrm>
          <a:prstGeom prst="line">
            <a:avLst/>
          </a:prstGeom>
          <a:ln w="6350">
            <a:solidFill>
              <a:srgbClr val="0DB3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4257" y="421169"/>
            <a:ext cx="1246426" cy="43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849B-62ED-B745-8C0E-E7E3FED3CC2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3A60-9229-F94C-9415-C3906B18ED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image" Target="../media/image16.jpeg"/><Relationship Id="rId7" Type="http://schemas.openxmlformats.org/officeDocument/2006/relationships/image" Target="../media/image15.png"/><Relationship Id="rId66" Type="http://schemas.openxmlformats.org/officeDocument/2006/relationships/slideLayout" Target="../slideLayouts/slideLayout4.xml"/><Relationship Id="rId65" Type="http://schemas.openxmlformats.org/officeDocument/2006/relationships/image" Target="../media/image73.png"/><Relationship Id="rId64" Type="http://schemas.openxmlformats.org/officeDocument/2006/relationships/image" Target="../media/image72.jpeg"/><Relationship Id="rId63" Type="http://schemas.openxmlformats.org/officeDocument/2006/relationships/image" Target="../media/image71.jpeg"/><Relationship Id="rId62" Type="http://schemas.openxmlformats.org/officeDocument/2006/relationships/image" Target="../media/image70.jpeg"/><Relationship Id="rId61" Type="http://schemas.openxmlformats.org/officeDocument/2006/relationships/image" Target="../media/image69.jpeg"/><Relationship Id="rId60" Type="http://schemas.openxmlformats.org/officeDocument/2006/relationships/image" Target="../media/image68.png"/><Relationship Id="rId6" Type="http://schemas.openxmlformats.org/officeDocument/2006/relationships/image" Target="../media/image14.png"/><Relationship Id="rId59" Type="http://schemas.openxmlformats.org/officeDocument/2006/relationships/image" Target="../media/image67.png"/><Relationship Id="rId58" Type="http://schemas.openxmlformats.org/officeDocument/2006/relationships/image" Target="../media/image66.jpeg"/><Relationship Id="rId57" Type="http://schemas.openxmlformats.org/officeDocument/2006/relationships/image" Target="../media/image65.jpeg"/><Relationship Id="rId56" Type="http://schemas.openxmlformats.org/officeDocument/2006/relationships/image" Target="../media/image64.jpeg"/><Relationship Id="rId55" Type="http://schemas.openxmlformats.org/officeDocument/2006/relationships/image" Target="../media/image63.png"/><Relationship Id="rId54" Type="http://schemas.openxmlformats.org/officeDocument/2006/relationships/image" Target="../media/image62.png"/><Relationship Id="rId53" Type="http://schemas.openxmlformats.org/officeDocument/2006/relationships/image" Target="../media/image61.png"/><Relationship Id="rId52" Type="http://schemas.openxmlformats.org/officeDocument/2006/relationships/image" Target="../media/image60.jpeg"/><Relationship Id="rId51" Type="http://schemas.openxmlformats.org/officeDocument/2006/relationships/image" Target="../media/image59.jpeg"/><Relationship Id="rId50" Type="http://schemas.openxmlformats.org/officeDocument/2006/relationships/image" Target="../media/image58.jpeg"/><Relationship Id="rId5" Type="http://schemas.openxmlformats.org/officeDocument/2006/relationships/image" Target="../media/image13.png"/><Relationship Id="rId49" Type="http://schemas.openxmlformats.org/officeDocument/2006/relationships/image" Target="../media/image57.png"/><Relationship Id="rId48" Type="http://schemas.openxmlformats.org/officeDocument/2006/relationships/image" Target="../media/image56.jpeg"/><Relationship Id="rId47" Type="http://schemas.openxmlformats.org/officeDocument/2006/relationships/image" Target="../media/image55.png"/><Relationship Id="rId46" Type="http://schemas.openxmlformats.org/officeDocument/2006/relationships/image" Target="../media/image54.png"/><Relationship Id="rId45" Type="http://schemas.openxmlformats.org/officeDocument/2006/relationships/image" Target="../media/image53.png"/><Relationship Id="rId44" Type="http://schemas.openxmlformats.org/officeDocument/2006/relationships/image" Target="../media/image52.jpeg"/><Relationship Id="rId43" Type="http://schemas.openxmlformats.org/officeDocument/2006/relationships/image" Target="../media/image51.png"/><Relationship Id="rId42" Type="http://schemas.openxmlformats.org/officeDocument/2006/relationships/image" Target="../media/image50.png"/><Relationship Id="rId41" Type="http://schemas.openxmlformats.org/officeDocument/2006/relationships/image" Target="../media/image49.png"/><Relationship Id="rId40" Type="http://schemas.openxmlformats.org/officeDocument/2006/relationships/image" Target="../media/image48.png"/><Relationship Id="rId4" Type="http://schemas.openxmlformats.org/officeDocument/2006/relationships/image" Target="../media/image12.jpeg"/><Relationship Id="rId39" Type="http://schemas.openxmlformats.org/officeDocument/2006/relationships/image" Target="../media/image47.png"/><Relationship Id="rId38" Type="http://schemas.openxmlformats.org/officeDocument/2006/relationships/image" Target="../media/image46.png"/><Relationship Id="rId37" Type="http://schemas.openxmlformats.org/officeDocument/2006/relationships/image" Target="../media/image45.jpeg"/><Relationship Id="rId36" Type="http://schemas.openxmlformats.org/officeDocument/2006/relationships/image" Target="../media/image44.jpeg"/><Relationship Id="rId35" Type="http://schemas.openxmlformats.org/officeDocument/2006/relationships/image" Target="../media/image43.png"/><Relationship Id="rId34" Type="http://schemas.openxmlformats.org/officeDocument/2006/relationships/image" Target="../media/image42.jpeg"/><Relationship Id="rId33" Type="http://schemas.openxmlformats.org/officeDocument/2006/relationships/image" Target="../media/image41.jpeg"/><Relationship Id="rId32" Type="http://schemas.openxmlformats.org/officeDocument/2006/relationships/image" Target="../media/image40.jpeg"/><Relationship Id="rId31" Type="http://schemas.openxmlformats.org/officeDocument/2006/relationships/image" Target="../media/image39.png"/><Relationship Id="rId30" Type="http://schemas.openxmlformats.org/officeDocument/2006/relationships/image" Target="../media/image38.png"/><Relationship Id="rId3" Type="http://schemas.openxmlformats.org/officeDocument/2006/relationships/image" Target="../media/image11.png"/><Relationship Id="rId29" Type="http://schemas.openxmlformats.org/officeDocument/2006/relationships/image" Target="../media/image37.jpeg"/><Relationship Id="rId28" Type="http://schemas.openxmlformats.org/officeDocument/2006/relationships/image" Target="../media/image36.jpeg"/><Relationship Id="rId27" Type="http://schemas.openxmlformats.org/officeDocument/2006/relationships/image" Target="../media/image35.jpeg"/><Relationship Id="rId26" Type="http://schemas.openxmlformats.org/officeDocument/2006/relationships/image" Target="../media/image34.jpeg"/><Relationship Id="rId25" Type="http://schemas.openxmlformats.org/officeDocument/2006/relationships/image" Target="../media/image33.png"/><Relationship Id="rId24" Type="http://schemas.openxmlformats.org/officeDocument/2006/relationships/image" Target="../media/image32.jpeg"/><Relationship Id="rId23" Type="http://schemas.openxmlformats.org/officeDocument/2006/relationships/image" Target="../media/image31.png"/><Relationship Id="rId22" Type="http://schemas.openxmlformats.org/officeDocument/2006/relationships/image" Target="../media/image30.jpeg"/><Relationship Id="rId21" Type="http://schemas.openxmlformats.org/officeDocument/2006/relationships/image" Target="../media/image29.png"/><Relationship Id="rId20" Type="http://schemas.openxmlformats.org/officeDocument/2006/relationships/image" Target="../media/image28.png"/><Relationship Id="rId2" Type="http://schemas.openxmlformats.org/officeDocument/2006/relationships/image" Target="../media/image10.png"/><Relationship Id="rId19" Type="http://schemas.openxmlformats.org/officeDocument/2006/relationships/image" Target="../media/image27.png"/><Relationship Id="rId18" Type="http://schemas.openxmlformats.org/officeDocument/2006/relationships/image" Target="../media/image26.png"/><Relationship Id="rId17" Type="http://schemas.openxmlformats.org/officeDocument/2006/relationships/image" Target="../media/image25.png"/><Relationship Id="rId16" Type="http://schemas.openxmlformats.org/officeDocument/2006/relationships/image" Target="../media/image24.png"/><Relationship Id="rId15" Type="http://schemas.openxmlformats.org/officeDocument/2006/relationships/image" Target="../media/image23.png"/><Relationship Id="rId14" Type="http://schemas.openxmlformats.org/officeDocument/2006/relationships/image" Target="../media/image22.png"/><Relationship Id="rId13" Type="http://schemas.openxmlformats.org/officeDocument/2006/relationships/image" Target="../media/image21.png"/><Relationship Id="rId12" Type="http://schemas.openxmlformats.org/officeDocument/2006/relationships/image" Target="../media/image20.png"/><Relationship Id="rId11" Type="http://schemas.openxmlformats.org/officeDocument/2006/relationships/image" Target="../media/image19.jpeg"/><Relationship Id="rId10" Type="http://schemas.openxmlformats.org/officeDocument/2006/relationships/image" Target="../media/image18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82.png"/><Relationship Id="rId8" Type="http://schemas.openxmlformats.org/officeDocument/2006/relationships/image" Target="../media/image81.png"/><Relationship Id="rId7" Type="http://schemas.openxmlformats.org/officeDocument/2006/relationships/image" Target="../media/image80.png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Relationship Id="rId3" Type="http://schemas.openxmlformats.org/officeDocument/2006/relationships/image" Target="../media/image76.png"/><Relationship Id="rId29" Type="http://schemas.openxmlformats.org/officeDocument/2006/relationships/slideLayout" Target="../slideLayouts/slideLayout4.xml"/><Relationship Id="rId28" Type="http://schemas.openxmlformats.org/officeDocument/2006/relationships/image" Target="../media/image101.png"/><Relationship Id="rId27" Type="http://schemas.openxmlformats.org/officeDocument/2006/relationships/image" Target="../media/image100.png"/><Relationship Id="rId26" Type="http://schemas.openxmlformats.org/officeDocument/2006/relationships/image" Target="../media/image99.png"/><Relationship Id="rId25" Type="http://schemas.openxmlformats.org/officeDocument/2006/relationships/image" Target="../media/image98.png"/><Relationship Id="rId24" Type="http://schemas.openxmlformats.org/officeDocument/2006/relationships/image" Target="../media/image97.png"/><Relationship Id="rId23" Type="http://schemas.openxmlformats.org/officeDocument/2006/relationships/image" Target="../media/image96.png"/><Relationship Id="rId22" Type="http://schemas.openxmlformats.org/officeDocument/2006/relationships/image" Target="../media/image95.png"/><Relationship Id="rId21" Type="http://schemas.openxmlformats.org/officeDocument/2006/relationships/image" Target="../media/image94.png"/><Relationship Id="rId20" Type="http://schemas.openxmlformats.org/officeDocument/2006/relationships/image" Target="../media/image93.png"/><Relationship Id="rId2" Type="http://schemas.openxmlformats.org/officeDocument/2006/relationships/image" Target="../media/image75.png"/><Relationship Id="rId19" Type="http://schemas.openxmlformats.org/officeDocument/2006/relationships/image" Target="../media/image92.png"/><Relationship Id="rId18" Type="http://schemas.openxmlformats.org/officeDocument/2006/relationships/image" Target="../media/image91.png"/><Relationship Id="rId17" Type="http://schemas.openxmlformats.org/officeDocument/2006/relationships/image" Target="../media/image90.png"/><Relationship Id="rId16" Type="http://schemas.openxmlformats.org/officeDocument/2006/relationships/image" Target="../media/image89.png"/><Relationship Id="rId15" Type="http://schemas.openxmlformats.org/officeDocument/2006/relationships/image" Target="../media/image88.png"/><Relationship Id="rId14" Type="http://schemas.openxmlformats.org/officeDocument/2006/relationships/image" Target="../media/image87.png"/><Relationship Id="rId13" Type="http://schemas.openxmlformats.org/officeDocument/2006/relationships/image" Target="../media/image86.png"/><Relationship Id="rId12" Type="http://schemas.openxmlformats.org/officeDocument/2006/relationships/image" Target="../media/image85.png"/><Relationship Id="rId11" Type="http://schemas.openxmlformats.org/officeDocument/2006/relationships/image" Target="../media/image84.png"/><Relationship Id="rId10" Type="http://schemas.openxmlformats.org/officeDocument/2006/relationships/image" Target="../media/image83.png"/><Relationship Id="rId1" Type="http://schemas.openxmlformats.org/officeDocument/2006/relationships/image" Target="../media/image7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hyperlink" Target="1.&#20160;&#20040;&#26159;&#31616;&#36947;&#20113;\&#31616;&#36947;&#20113;&#20171;&#32461;&#35270;&#39057;.mp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4.xml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0D48"/>
            </a:gs>
            <a:gs pos="100000">
              <a:srgbClr val="141D4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67788" y="2598003"/>
            <a:ext cx="56692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简道云入门学习路径</a:t>
            </a:r>
            <a:endParaRPr lang="zh-CN" altLang="en-US" sz="4800" dirty="0">
              <a:solidFill>
                <a:schemeClr val="bg1"/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8045" y="3418205"/>
            <a:ext cx="299466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第一章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-</a:t>
            </a:r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初识简道云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 </a:t>
            </a:r>
            <a:endParaRPr lang="en-US" altLang="zh-CN" dirty="0">
              <a:solidFill>
                <a:schemeClr val="bg1">
                  <a:lumMod val="8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955" y="1121773"/>
            <a:ext cx="1810286" cy="432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 amt="81000"/>
          </a:blip>
          <a:stretch>
            <a:fillRect/>
          </a:stretch>
        </p:blipFill>
        <p:spPr>
          <a:xfrm>
            <a:off x="7884256" y="1358093"/>
            <a:ext cx="341051" cy="576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0415704" y="2564550"/>
            <a:ext cx="360000" cy="576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8531147" y="3692335"/>
            <a:ext cx="345600" cy="576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10363585" y="4796887"/>
            <a:ext cx="464238" cy="576000"/>
          </a:xfrm>
          <a:prstGeom prst="rect">
            <a:avLst/>
          </a:prstGeom>
        </p:spPr>
      </p:pic>
      <p:sp>
        <p:nvSpPr>
          <p:cNvPr id="2" name="六边形 1"/>
          <p:cNvSpPr/>
          <p:nvPr/>
        </p:nvSpPr>
        <p:spPr>
          <a:xfrm>
            <a:off x="868045" y="5372735"/>
            <a:ext cx="2971165" cy="504190"/>
          </a:xfrm>
          <a:prstGeom prst="hexagon">
            <a:avLst/>
          </a:prstGeom>
          <a:gradFill>
            <a:gsLst>
              <a:gs pos="0">
                <a:srgbClr val="00DBC0"/>
              </a:gs>
              <a:gs pos="100000">
                <a:srgbClr val="1D8B9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简道云客户成功：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E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rwin.Lu</a:t>
            </a:r>
            <a:endParaRPr lang="en-US" altLang="zh-CN" sz="1400" dirty="0">
              <a:latin typeface="思源黑体 CN Medium" panose="020B0600000000000000" pitchFamily="34" charset="-128"/>
              <a:ea typeface="思源黑体 CN Medium" panose="020B0600000000000000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简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道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云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界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面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盘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点</a:t>
            </a:r>
            <a:endParaRPr lang="zh-CN" altLang="ko-KR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34149" y="2003963"/>
            <a:ext cx="152370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02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9950" y="358775"/>
            <a:ext cx="217297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2.1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界面盘点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42390" y="1356995"/>
            <a:ext cx="79895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工作台</a:t>
            </a:r>
            <a:r>
              <a:rPr lang="en-US" altLang="zh-CN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--</a:t>
            </a: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工作台即系统的首页，可以让员工快速地处理各项事务</a:t>
            </a:r>
            <a:endParaRPr lang="zh-CN" altLang="en-US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42390" y="1823720"/>
            <a:ext cx="95065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sz="1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员工可以根据自己的使用需要自定义工作台内容，包括页面版式的选择、快捷入口的创建、图表看板的添加以及常用应用的设置，管理员也可以给企业员工提前配置默认的工作台</a:t>
            </a:r>
            <a:endParaRPr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42655" y="2549822"/>
            <a:ext cx="8928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3200" spc="300" dirty="0">
                <a:solidFill>
                  <a:srgbClr val="00C1AA"/>
                </a:solidFill>
                <a:latin typeface="思源黑体 CN Medium" panose="020B0600000000000000" pitchFamily="34" charset="-128"/>
                <a:ea typeface="思源黑体 CN Medium" panose="020B0600000000000000" pitchFamily="34" charset="-128"/>
                <a:cs typeface="苹方 中等" panose="020B0400000000000000" charset="-122"/>
              </a:rPr>
              <a:t>01</a:t>
            </a:r>
            <a:endParaRPr lang="en-US" altLang="zh-CN" sz="3200" spc="300" dirty="0">
              <a:solidFill>
                <a:srgbClr val="00C1AA"/>
              </a:solidFill>
              <a:latin typeface="思源黑体 CN Medium" panose="020B0600000000000000" pitchFamily="34" charset="-128"/>
              <a:ea typeface="思源黑体 CN Medium" panose="020B0600000000000000" pitchFamily="34" charset="-128"/>
              <a:cs typeface="苹方 中等" panose="020B04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78710" y="2696210"/>
            <a:ext cx="4273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工作台</a:t>
            </a:r>
            <a:endParaRPr lang="zh-CN" altLang="en-US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42655" y="3340667"/>
            <a:ext cx="892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3200" dirty="0">
                <a:solidFill>
                  <a:srgbClr val="00C1AA"/>
                </a:solidFill>
                <a:latin typeface="思源黑体 CN Medium" panose="020B0600000000000000" pitchFamily="34" charset="-128"/>
                <a:ea typeface="思源黑体 CN Medium" panose="020B0600000000000000" pitchFamily="34" charset="-128"/>
                <a:cs typeface="苹方 中等" panose="020B0400000000000000" charset="-122"/>
              </a:rPr>
              <a:t>02</a:t>
            </a:r>
            <a:endParaRPr lang="en-US" altLang="zh-CN" sz="3200" dirty="0">
              <a:solidFill>
                <a:srgbClr val="00C1AA"/>
              </a:solidFill>
              <a:latin typeface="思源黑体 CN Medium" panose="020B0600000000000000" pitchFamily="34" charset="-128"/>
              <a:ea typeface="思源黑体 CN Medium" panose="020B0600000000000000" pitchFamily="34" charset="-128"/>
              <a:cs typeface="苹方 中等" panose="020B04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78975" y="3487004"/>
            <a:ext cx="3279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自定义工作台</a:t>
            </a:r>
            <a:endParaRPr lang="zh-CN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42655" y="4132971"/>
            <a:ext cx="892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3200" dirty="0">
                <a:solidFill>
                  <a:srgbClr val="00C1AA"/>
                </a:solidFill>
                <a:latin typeface="思源黑体 CN Medium" panose="020B0600000000000000" pitchFamily="34" charset="-128"/>
                <a:ea typeface="思源黑体 CN Medium" panose="020B0600000000000000" pitchFamily="34" charset="-128"/>
                <a:cs typeface="苹方 中等" panose="020B0400000000000000" charset="-122"/>
              </a:rPr>
              <a:t>03</a:t>
            </a:r>
            <a:endParaRPr lang="en-US" altLang="zh-CN" sz="3200" dirty="0">
              <a:solidFill>
                <a:srgbClr val="00C1AA"/>
              </a:solidFill>
              <a:latin typeface="思源黑体 CN Medium" panose="020B0600000000000000" pitchFamily="34" charset="-128"/>
              <a:ea typeface="思源黑体 CN Medium" panose="020B0600000000000000" pitchFamily="34" charset="-128"/>
              <a:cs typeface="苹方 中等" panose="020B04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78710" y="4279265"/>
            <a:ext cx="35909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通讯录、消息、帮助、个人中心</a:t>
            </a:r>
            <a:endParaRPr lang="zh-CN" altLang="en-US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42655" y="4925452"/>
            <a:ext cx="892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3200" dirty="0">
                <a:solidFill>
                  <a:srgbClr val="00C1AA"/>
                </a:solidFill>
                <a:latin typeface="思源黑体 CN Medium" panose="020B0600000000000000" pitchFamily="34" charset="-128"/>
                <a:ea typeface="思源黑体 CN Medium" panose="020B0600000000000000" pitchFamily="34" charset="-128"/>
                <a:cs typeface="苹方 中等" panose="020B0400000000000000" charset="-122"/>
              </a:rPr>
              <a:t>04</a:t>
            </a:r>
            <a:endParaRPr lang="en-US" altLang="zh-CN" sz="3200" dirty="0">
              <a:solidFill>
                <a:srgbClr val="00C1AA"/>
              </a:solidFill>
              <a:latin typeface="思源黑体 CN Medium" panose="020B0600000000000000" pitchFamily="34" charset="-128"/>
              <a:ea typeface="思源黑体 CN Medium" panose="020B0600000000000000" pitchFamily="34" charset="-128"/>
              <a:cs typeface="苹方 中等" panose="020B04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78710" y="5071745"/>
            <a:ext cx="39414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垂直套件、知识库、开放平台的切换</a:t>
            </a:r>
            <a:endParaRPr lang="en-US" altLang="zh-CN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“ </a:t>
            </a:r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进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销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存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”</a:t>
            </a:r>
            <a:r>
              <a:rPr lang="zh-CN" altLang="en-US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应用演示</a:t>
            </a:r>
            <a:endParaRPr lang="zh-CN" altLang="en-US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34149" y="2003963"/>
            <a:ext cx="152370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03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简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道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云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是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什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么</a:t>
            </a:r>
            <a:endParaRPr lang="zh-CN" altLang="ko-KR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34149" y="2003963"/>
            <a:ext cx="152370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9950" y="358775"/>
            <a:ext cx="331343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简道云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是什么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9950" y="1472565"/>
            <a:ext cx="10273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简道云</a:t>
            </a:r>
            <a:r>
              <a:rPr lang="en-US" altLang="zh-CN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    </a:t>
            </a: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是一款零代码轻量级的应用搭建平台，提供丰富的功能模块，比如：在线表单、流程表单、仪表盘等，使用者无需代码基础即可像搭建积木一样，快速搭建出符合需求的个性化管理</a:t>
            </a: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应用</a:t>
            </a:r>
            <a:endParaRPr lang="zh-CN" altLang="en-US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69950" y="2593975"/>
            <a:ext cx="10245725" cy="33686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9950" y="358775"/>
            <a:ext cx="331343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简道云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是什么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26000" y="324485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582928</a:t>
            </a:r>
            <a:endParaRPr lang="zh-CN" altLang="en-US"/>
          </a:p>
        </p:txBody>
      </p:sp>
      <p:sp>
        <p:nvSpPr>
          <p:cNvPr id="8" name="object 8"/>
          <p:cNvSpPr/>
          <p:nvPr/>
        </p:nvSpPr>
        <p:spPr>
          <a:xfrm>
            <a:off x="2330195" y="1842503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9" name="object 9"/>
          <p:cNvSpPr/>
          <p:nvPr/>
        </p:nvSpPr>
        <p:spPr>
          <a:xfrm>
            <a:off x="2389632" y="1847088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0" name="object 10"/>
          <p:cNvSpPr/>
          <p:nvPr/>
        </p:nvSpPr>
        <p:spPr>
          <a:xfrm>
            <a:off x="2449067" y="1906523"/>
            <a:ext cx="1129283" cy="2804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1" name="object 11"/>
          <p:cNvSpPr/>
          <p:nvPr/>
        </p:nvSpPr>
        <p:spPr>
          <a:xfrm>
            <a:off x="2330195" y="2385047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2" name="object 12"/>
          <p:cNvSpPr/>
          <p:nvPr/>
        </p:nvSpPr>
        <p:spPr>
          <a:xfrm>
            <a:off x="2389632" y="2389632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3" name="object 13"/>
          <p:cNvSpPr/>
          <p:nvPr/>
        </p:nvSpPr>
        <p:spPr>
          <a:xfrm>
            <a:off x="2420111" y="2490216"/>
            <a:ext cx="1187196" cy="1981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4" name="object 14"/>
          <p:cNvSpPr/>
          <p:nvPr/>
        </p:nvSpPr>
        <p:spPr>
          <a:xfrm>
            <a:off x="3874008" y="1299959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5" name="object 15"/>
          <p:cNvSpPr/>
          <p:nvPr/>
        </p:nvSpPr>
        <p:spPr>
          <a:xfrm>
            <a:off x="3933444" y="1304544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7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7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6" name="object 16"/>
          <p:cNvSpPr/>
          <p:nvPr/>
        </p:nvSpPr>
        <p:spPr>
          <a:xfrm>
            <a:off x="3960876" y="1376172"/>
            <a:ext cx="1191768" cy="2560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7" name="object 17"/>
          <p:cNvSpPr/>
          <p:nvPr/>
        </p:nvSpPr>
        <p:spPr>
          <a:xfrm>
            <a:off x="3874008" y="1845551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8" name="object 18"/>
          <p:cNvSpPr/>
          <p:nvPr/>
        </p:nvSpPr>
        <p:spPr>
          <a:xfrm>
            <a:off x="3933444" y="1850135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7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7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9" name="object 19"/>
          <p:cNvSpPr/>
          <p:nvPr/>
        </p:nvSpPr>
        <p:spPr>
          <a:xfrm>
            <a:off x="4044696" y="1905000"/>
            <a:ext cx="1024127" cy="2895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0" name="object 20"/>
          <p:cNvSpPr/>
          <p:nvPr/>
        </p:nvSpPr>
        <p:spPr>
          <a:xfrm>
            <a:off x="2330195" y="2927591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1" name="object 21"/>
          <p:cNvSpPr/>
          <p:nvPr/>
        </p:nvSpPr>
        <p:spPr>
          <a:xfrm>
            <a:off x="2389632" y="2932176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22" name="object 22"/>
          <p:cNvSpPr/>
          <p:nvPr/>
        </p:nvSpPr>
        <p:spPr>
          <a:xfrm>
            <a:off x="2502407" y="2961132"/>
            <a:ext cx="1022604" cy="3413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3" name="object 23"/>
          <p:cNvSpPr/>
          <p:nvPr/>
        </p:nvSpPr>
        <p:spPr>
          <a:xfrm>
            <a:off x="2330195" y="1299959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4" name="object 24"/>
          <p:cNvSpPr/>
          <p:nvPr/>
        </p:nvSpPr>
        <p:spPr>
          <a:xfrm>
            <a:off x="2389632" y="1304544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25" name="object 25"/>
          <p:cNvSpPr/>
          <p:nvPr/>
        </p:nvSpPr>
        <p:spPr>
          <a:xfrm>
            <a:off x="2531364" y="1344167"/>
            <a:ext cx="964691" cy="3215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6" name="object 26"/>
          <p:cNvSpPr/>
          <p:nvPr/>
        </p:nvSpPr>
        <p:spPr>
          <a:xfrm>
            <a:off x="786383" y="18425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7" name="object 27"/>
          <p:cNvSpPr/>
          <p:nvPr/>
        </p:nvSpPr>
        <p:spPr>
          <a:xfrm>
            <a:off x="845819" y="1847088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4" y="0"/>
                </a:moveTo>
                <a:lnTo>
                  <a:pt x="66548" y="0"/>
                </a:lnTo>
                <a:lnTo>
                  <a:pt x="40644" y="5236"/>
                </a:lnTo>
                <a:lnTo>
                  <a:pt x="19491" y="19510"/>
                </a:lnTo>
                <a:lnTo>
                  <a:pt x="5229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29" y="358622"/>
                </a:lnTo>
                <a:lnTo>
                  <a:pt x="19491" y="379777"/>
                </a:lnTo>
                <a:lnTo>
                  <a:pt x="40644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28" name="object 28"/>
          <p:cNvSpPr/>
          <p:nvPr/>
        </p:nvSpPr>
        <p:spPr>
          <a:xfrm>
            <a:off x="1243583" y="1880616"/>
            <a:ext cx="452628" cy="33223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9" name="object 29"/>
          <p:cNvSpPr/>
          <p:nvPr/>
        </p:nvSpPr>
        <p:spPr>
          <a:xfrm>
            <a:off x="3874008" y="2385047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0" name="object 30"/>
          <p:cNvSpPr/>
          <p:nvPr/>
        </p:nvSpPr>
        <p:spPr>
          <a:xfrm>
            <a:off x="3933444" y="2389632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7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7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31" name="object 31"/>
          <p:cNvSpPr/>
          <p:nvPr/>
        </p:nvSpPr>
        <p:spPr>
          <a:xfrm>
            <a:off x="4158996" y="2424683"/>
            <a:ext cx="797051" cy="3291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2" name="object 32"/>
          <p:cNvSpPr/>
          <p:nvPr/>
        </p:nvSpPr>
        <p:spPr>
          <a:xfrm>
            <a:off x="3874008" y="2927591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3" name="object 33"/>
          <p:cNvSpPr/>
          <p:nvPr/>
        </p:nvSpPr>
        <p:spPr>
          <a:xfrm>
            <a:off x="3933444" y="2932176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7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7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34" name="object 34"/>
          <p:cNvSpPr/>
          <p:nvPr/>
        </p:nvSpPr>
        <p:spPr>
          <a:xfrm>
            <a:off x="4189476" y="2948939"/>
            <a:ext cx="734568" cy="3657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5" name="object 35"/>
          <p:cNvSpPr/>
          <p:nvPr/>
        </p:nvSpPr>
        <p:spPr>
          <a:xfrm>
            <a:off x="786383" y="1299959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6" name="object 36"/>
          <p:cNvSpPr/>
          <p:nvPr/>
        </p:nvSpPr>
        <p:spPr>
          <a:xfrm>
            <a:off x="845819" y="1304544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4" y="0"/>
                </a:moveTo>
                <a:lnTo>
                  <a:pt x="66548" y="0"/>
                </a:lnTo>
                <a:lnTo>
                  <a:pt x="40644" y="5236"/>
                </a:lnTo>
                <a:lnTo>
                  <a:pt x="19491" y="19510"/>
                </a:lnTo>
                <a:lnTo>
                  <a:pt x="5229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29" y="358622"/>
                </a:lnTo>
                <a:lnTo>
                  <a:pt x="19491" y="379777"/>
                </a:lnTo>
                <a:lnTo>
                  <a:pt x="40644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37" name="object 37"/>
          <p:cNvSpPr/>
          <p:nvPr/>
        </p:nvSpPr>
        <p:spPr>
          <a:xfrm>
            <a:off x="1254252" y="1310639"/>
            <a:ext cx="431291" cy="38709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8" name="object 38"/>
          <p:cNvSpPr/>
          <p:nvPr/>
        </p:nvSpPr>
        <p:spPr>
          <a:xfrm>
            <a:off x="5417820" y="1299959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9" name="object 39"/>
          <p:cNvSpPr/>
          <p:nvPr/>
        </p:nvSpPr>
        <p:spPr>
          <a:xfrm>
            <a:off x="5477255" y="1304544"/>
            <a:ext cx="1246632" cy="39928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0" name="object 40"/>
          <p:cNvSpPr/>
          <p:nvPr/>
        </p:nvSpPr>
        <p:spPr>
          <a:xfrm>
            <a:off x="6961631" y="1299959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1" name="object 41"/>
          <p:cNvSpPr/>
          <p:nvPr/>
        </p:nvSpPr>
        <p:spPr>
          <a:xfrm>
            <a:off x="7021068" y="1304544"/>
            <a:ext cx="1246631" cy="39928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2" name="object 42"/>
          <p:cNvSpPr/>
          <p:nvPr/>
        </p:nvSpPr>
        <p:spPr>
          <a:xfrm>
            <a:off x="5417820" y="18425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3" name="object 43"/>
          <p:cNvSpPr/>
          <p:nvPr/>
        </p:nvSpPr>
        <p:spPr>
          <a:xfrm>
            <a:off x="5477255" y="1847088"/>
            <a:ext cx="1246632" cy="39928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4" name="object 44"/>
          <p:cNvSpPr/>
          <p:nvPr/>
        </p:nvSpPr>
        <p:spPr>
          <a:xfrm>
            <a:off x="6961631" y="18425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5" name="object 45"/>
          <p:cNvSpPr/>
          <p:nvPr/>
        </p:nvSpPr>
        <p:spPr>
          <a:xfrm>
            <a:off x="7021068" y="1847088"/>
            <a:ext cx="1246631" cy="39928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6" name="object 46"/>
          <p:cNvSpPr/>
          <p:nvPr/>
        </p:nvSpPr>
        <p:spPr>
          <a:xfrm>
            <a:off x="5417820" y="23850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7" name="object 47"/>
          <p:cNvSpPr/>
          <p:nvPr/>
        </p:nvSpPr>
        <p:spPr>
          <a:xfrm>
            <a:off x="5477255" y="2389632"/>
            <a:ext cx="1246632" cy="39928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8" name="object 48"/>
          <p:cNvSpPr/>
          <p:nvPr/>
        </p:nvSpPr>
        <p:spPr>
          <a:xfrm>
            <a:off x="5417820" y="2927591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9" name="object 49"/>
          <p:cNvSpPr/>
          <p:nvPr/>
        </p:nvSpPr>
        <p:spPr>
          <a:xfrm>
            <a:off x="5477255" y="2932176"/>
            <a:ext cx="1246632" cy="39928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50" name="object 50"/>
          <p:cNvSpPr/>
          <p:nvPr/>
        </p:nvSpPr>
        <p:spPr>
          <a:xfrm>
            <a:off x="6961631" y="23850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51" name="object 51"/>
          <p:cNvSpPr/>
          <p:nvPr/>
        </p:nvSpPr>
        <p:spPr>
          <a:xfrm>
            <a:off x="7021068" y="2389632"/>
            <a:ext cx="1246631" cy="39928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52" name="object 52"/>
          <p:cNvSpPr/>
          <p:nvPr/>
        </p:nvSpPr>
        <p:spPr>
          <a:xfrm>
            <a:off x="6961631" y="2927591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53" name="object 53"/>
          <p:cNvSpPr/>
          <p:nvPr/>
        </p:nvSpPr>
        <p:spPr>
          <a:xfrm>
            <a:off x="7021068" y="2932176"/>
            <a:ext cx="1246631" cy="39928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54" name="object 54"/>
          <p:cNvSpPr/>
          <p:nvPr/>
        </p:nvSpPr>
        <p:spPr>
          <a:xfrm>
            <a:off x="786383" y="23850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55" name="object 55"/>
          <p:cNvSpPr/>
          <p:nvPr/>
        </p:nvSpPr>
        <p:spPr>
          <a:xfrm>
            <a:off x="845819" y="2389632"/>
            <a:ext cx="1246632" cy="399288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56" name="object 56"/>
          <p:cNvSpPr/>
          <p:nvPr/>
        </p:nvSpPr>
        <p:spPr>
          <a:xfrm>
            <a:off x="786383" y="2927591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57" name="object 57"/>
          <p:cNvSpPr/>
          <p:nvPr/>
        </p:nvSpPr>
        <p:spPr>
          <a:xfrm>
            <a:off x="845819" y="2932176"/>
            <a:ext cx="1246632" cy="39928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58" name="object 58"/>
          <p:cNvSpPr/>
          <p:nvPr/>
        </p:nvSpPr>
        <p:spPr>
          <a:xfrm>
            <a:off x="786383" y="40142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59" name="object 59"/>
          <p:cNvSpPr/>
          <p:nvPr/>
        </p:nvSpPr>
        <p:spPr>
          <a:xfrm>
            <a:off x="845819" y="4018788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4" y="0"/>
                </a:moveTo>
                <a:lnTo>
                  <a:pt x="66548" y="0"/>
                </a:lnTo>
                <a:lnTo>
                  <a:pt x="40644" y="5236"/>
                </a:lnTo>
                <a:lnTo>
                  <a:pt x="19491" y="19510"/>
                </a:lnTo>
                <a:lnTo>
                  <a:pt x="5229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29" y="358622"/>
                </a:lnTo>
                <a:lnTo>
                  <a:pt x="19491" y="379777"/>
                </a:lnTo>
                <a:lnTo>
                  <a:pt x="40644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60" name="object 60"/>
          <p:cNvSpPr/>
          <p:nvPr/>
        </p:nvSpPr>
        <p:spPr>
          <a:xfrm>
            <a:off x="899160" y="4069079"/>
            <a:ext cx="1139952" cy="298704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61" name="object 61"/>
          <p:cNvSpPr/>
          <p:nvPr/>
        </p:nvSpPr>
        <p:spPr>
          <a:xfrm>
            <a:off x="786383" y="3471659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62" name="object 62"/>
          <p:cNvSpPr/>
          <p:nvPr/>
        </p:nvSpPr>
        <p:spPr>
          <a:xfrm>
            <a:off x="845819" y="3476244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4" y="0"/>
                </a:moveTo>
                <a:lnTo>
                  <a:pt x="66548" y="0"/>
                </a:lnTo>
                <a:lnTo>
                  <a:pt x="40644" y="5236"/>
                </a:lnTo>
                <a:lnTo>
                  <a:pt x="19491" y="19510"/>
                </a:lnTo>
                <a:lnTo>
                  <a:pt x="5229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29" y="358622"/>
                </a:lnTo>
                <a:lnTo>
                  <a:pt x="19491" y="379777"/>
                </a:lnTo>
                <a:lnTo>
                  <a:pt x="40644" y="394051"/>
                </a:lnTo>
                <a:lnTo>
                  <a:pt x="66548" y="399287"/>
                </a:lnTo>
                <a:lnTo>
                  <a:pt x="1180084" y="399287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63" name="object 63"/>
          <p:cNvSpPr/>
          <p:nvPr/>
        </p:nvSpPr>
        <p:spPr>
          <a:xfrm>
            <a:off x="993647" y="3518915"/>
            <a:ext cx="950976" cy="31546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64" name="object 64"/>
          <p:cNvSpPr/>
          <p:nvPr/>
        </p:nvSpPr>
        <p:spPr>
          <a:xfrm>
            <a:off x="8505443" y="18425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65" name="object 65"/>
          <p:cNvSpPr/>
          <p:nvPr/>
        </p:nvSpPr>
        <p:spPr>
          <a:xfrm>
            <a:off x="8564880" y="1847088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66" name="object 66"/>
          <p:cNvSpPr/>
          <p:nvPr/>
        </p:nvSpPr>
        <p:spPr>
          <a:xfrm>
            <a:off x="8738616" y="1892807"/>
            <a:ext cx="899159" cy="307848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67" name="object 67"/>
          <p:cNvSpPr/>
          <p:nvPr/>
        </p:nvSpPr>
        <p:spPr>
          <a:xfrm>
            <a:off x="10049256" y="1299959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68" name="object 68"/>
          <p:cNvSpPr/>
          <p:nvPr/>
        </p:nvSpPr>
        <p:spPr>
          <a:xfrm>
            <a:off x="10108692" y="1304544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69" name="object 69"/>
          <p:cNvSpPr/>
          <p:nvPr/>
        </p:nvSpPr>
        <p:spPr>
          <a:xfrm>
            <a:off x="10323576" y="1383791"/>
            <a:ext cx="816864" cy="242315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70" name="object 70"/>
          <p:cNvSpPr/>
          <p:nvPr/>
        </p:nvSpPr>
        <p:spPr>
          <a:xfrm>
            <a:off x="786383" y="45567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71" name="object 71"/>
          <p:cNvSpPr/>
          <p:nvPr/>
        </p:nvSpPr>
        <p:spPr>
          <a:xfrm>
            <a:off x="845819" y="4561332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4" y="0"/>
                </a:moveTo>
                <a:lnTo>
                  <a:pt x="66548" y="0"/>
                </a:lnTo>
                <a:lnTo>
                  <a:pt x="40644" y="5236"/>
                </a:lnTo>
                <a:lnTo>
                  <a:pt x="19491" y="19510"/>
                </a:lnTo>
                <a:lnTo>
                  <a:pt x="5229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29" y="358622"/>
                </a:lnTo>
                <a:lnTo>
                  <a:pt x="19491" y="379777"/>
                </a:lnTo>
                <a:lnTo>
                  <a:pt x="40644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40"/>
                </a:lnTo>
                <a:lnTo>
                  <a:pt x="1246632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72" name="object 72"/>
          <p:cNvSpPr/>
          <p:nvPr/>
        </p:nvSpPr>
        <p:spPr>
          <a:xfrm>
            <a:off x="972311" y="4608576"/>
            <a:ext cx="993648" cy="30480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73" name="object 73"/>
          <p:cNvSpPr/>
          <p:nvPr/>
        </p:nvSpPr>
        <p:spPr>
          <a:xfrm>
            <a:off x="10049256" y="18425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74" name="object 74"/>
          <p:cNvSpPr/>
          <p:nvPr/>
        </p:nvSpPr>
        <p:spPr>
          <a:xfrm>
            <a:off x="10108692" y="1847088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75" name="object 75"/>
          <p:cNvSpPr/>
          <p:nvPr/>
        </p:nvSpPr>
        <p:spPr>
          <a:xfrm>
            <a:off x="10354056" y="1879092"/>
            <a:ext cx="757427" cy="336803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76" name="object 76"/>
          <p:cNvSpPr/>
          <p:nvPr/>
        </p:nvSpPr>
        <p:spPr>
          <a:xfrm>
            <a:off x="8505443" y="2927591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77" name="object 77"/>
          <p:cNvSpPr/>
          <p:nvPr/>
        </p:nvSpPr>
        <p:spPr>
          <a:xfrm>
            <a:off x="8564880" y="2932176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78" name="object 78"/>
          <p:cNvSpPr/>
          <p:nvPr/>
        </p:nvSpPr>
        <p:spPr>
          <a:xfrm>
            <a:off x="8633459" y="2974848"/>
            <a:ext cx="1110996" cy="313943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79" name="object 79"/>
          <p:cNvSpPr/>
          <p:nvPr/>
        </p:nvSpPr>
        <p:spPr>
          <a:xfrm>
            <a:off x="8505443" y="23850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80" name="object 80"/>
          <p:cNvSpPr/>
          <p:nvPr/>
        </p:nvSpPr>
        <p:spPr>
          <a:xfrm>
            <a:off x="8564880" y="2389632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81" name="object 81"/>
          <p:cNvSpPr/>
          <p:nvPr/>
        </p:nvSpPr>
        <p:spPr>
          <a:xfrm>
            <a:off x="8720328" y="2441448"/>
            <a:ext cx="937259" cy="297179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82" name="object 82"/>
          <p:cNvSpPr/>
          <p:nvPr/>
        </p:nvSpPr>
        <p:spPr>
          <a:xfrm>
            <a:off x="10049256" y="2927591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83" name="object 83"/>
          <p:cNvSpPr/>
          <p:nvPr/>
        </p:nvSpPr>
        <p:spPr>
          <a:xfrm>
            <a:off x="10108692" y="2932176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84" name="object 84"/>
          <p:cNvSpPr/>
          <p:nvPr/>
        </p:nvSpPr>
        <p:spPr>
          <a:xfrm>
            <a:off x="10244328" y="2982467"/>
            <a:ext cx="1018031" cy="269748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85" name="object 85"/>
          <p:cNvSpPr/>
          <p:nvPr/>
        </p:nvSpPr>
        <p:spPr>
          <a:xfrm>
            <a:off x="10049256" y="2385034"/>
            <a:ext cx="1360931" cy="504469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86" name="object 86"/>
          <p:cNvSpPr/>
          <p:nvPr/>
        </p:nvSpPr>
        <p:spPr>
          <a:xfrm>
            <a:off x="10108692" y="2389632"/>
            <a:ext cx="1247140" cy="398145"/>
          </a:xfrm>
          <a:custGeom>
            <a:avLst/>
            <a:gdLst/>
            <a:ahLst/>
            <a:cxnLst/>
            <a:rect l="l" t="t" r="r" b="b"/>
            <a:pathLst>
              <a:path w="1247140" h="398144">
                <a:moveTo>
                  <a:pt x="1180337" y="0"/>
                </a:moveTo>
                <a:lnTo>
                  <a:pt x="66293" y="0"/>
                </a:lnTo>
                <a:lnTo>
                  <a:pt x="40505" y="5214"/>
                </a:lnTo>
                <a:lnTo>
                  <a:pt x="19430" y="19430"/>
                </a:lnTo>
                <a:lnTo>
                  <a:pt x="5214" y="40505"/>
                </a:lnTo>
                <a:lnTo>
                  <a:pt x="0" y="66293"/>
                </a:lnTo>
                <a:lnTo>
                  <a:pt x="0" y="331469"/>
                </a:lnTo>
                <a:lnTo>
                  <a:pt x="5214" y="357258"/>
                </a:lnTo>
                <a:lnTo>
                  <a:pt x="19430" y="378333"/>
                </a:lnTo>
                <a:lnTo>
                  <a:pt x="40505" y="392549"/>
                </a:lnTo>
                <a:lnTo>
                  <a:pt x="66293" y="397763"/>
                </a:lnTo>
                <a:lnTo>
                  <a:pt x="1180337" y="397763"/>
                </a:lnTo>
                <a:lnTo>
                  <a:pt x="1206126" y="392549"/>
                </a:lnTo>
                <a:lnTo>
                  <a:pt x="1227200" y="378333"/>
                </a:lnTo>
                <a:lnTo>
                  <a:pt x="1241417" y="357258"/>
                </a:lnTo>
                <a:lnTo>
                  <a:pt x="1246631" y="331469"/>
                </a:lnTo>
                <a:lnTo>
                  <a:pt x="1246631" y="66293"/>
                </a:lnTo>
                <a:lnTo>
                  <a:pt x="1241417" y="40505"/>
                </a:lnTo>
                <a:lnTo>
                  <a:pt x="1227200" y="19430"/>
                </a:lnTo>
                <a:lnTo>
                  <a:pt x="1206126" y="5214"/>
                </a:lnTo>
                <a:lnTo>
                  <a:pt x="11803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87" name="object 87"/>
          <p:cNvSpPr/>
          <p:nvPr/>
        </p:nvSpPr>
        <p:spPr>
          <a:xfrm>
            <a:off x="10207752" y="2401823"/>
            <a:ext cx="1048511" cy="373379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88" name="object 88"/>
          <p:cNvSpPr/>
          <p:nvPr/>
        </p:nvSpPr>
        <p:spPr>
          <a:xfrm>
            <a:off x="10049256" y="45567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89" name="object 89"/>
          <p:cNvSpPr/>
          <p:nvPr/>
        </p:nvSpPr>
        <p:spPr>
          <a:xfrm>
            <a:off x="10108692" y="4561332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40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90" name="object 90"/>
          <p:cNvSpPr/>
          <p:nvPr/>
        </p:nvSpPr>
        <p:spPr>
          <a:xfrm>
            <a:off x="10236707" y="4602479"/>
            <a:ext cx="990600" cy="316992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91" name="object 91"/>
          <p:cNvSpPr/>
          <p:nvPr/>
        </p:nvSpPr>
        <p:spPr>
          <a:xfrm>
            <a:off x="10049256" y="3471659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92" name="object 92"/>
          <p:cNvSpPr/>
          <p:nvPr/>
        </p:nvSpPr>
        <p:spPr>
          <a:xfrm>
            <a:off x="10108692" y="3476244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7"/>
                </a:lnTo>
                <a:lnTo>
                  <a:pt x="1180083" y="399287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93" name="object 93"/>
          <p:cNvSpPr/>
          <p:nvPr/>
        </p:nvSpPr>
        <p:spPr>
          <a:xfrm>
            <a:off x="10383011" y="3488435"/>
            <a:ext cx="697992" cy="374903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94" name="object 94"/>
          <p:cNvSpPr/>
          <p:nvPr/>
        </p:nvSpPr>
        <p:spPr>
          <a:xfrm>
            <a:off x="786383" y="50993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95" name="object 95"/>
          <p:cNvSpPr/>
          <p:nvPr/>
        </p:nvSpPr>
        <p:spPr>
          <a:xfrm>
            <a:off x="845819" y="5103876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4" y="0"/>
                </a:moveTo>
                <a:lnTo>
                  <a:pt x="66548" y="0"/>
                </a:lnTo>
                <a:lnTo>
                  <a:pt x="40644" y="5236"/>
                </a:lnTo>
                <a:lnTo>
                  <a:pt x="19491" y="19510"/>
                </a:lnTo>
                <a:lnTo>
                  <a:pt x="5229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29" y="358622"/>
                </a:lnTo>
                <a:lnTo>
                  <a:pt x="19491" y="379777"/>
                </a:lnTo>
                <a:lnTo>
                  <a:pt x="40644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40"/>
                </a:lnTo>
                <a:lnTo>
                  <a:pt x="1246632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96" name="object 96"/>
          <p:cNvSpPr/>
          <p:nvPr/>
        </p:nvSpPr>
        <p:spPr>
          <a:xfrm>
            <a:off x="941832" y="5158740"/>
            <a:ext cx="1054608" cy="289560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97" name="object 97"/>
          <p:cNvSpPr/>
          <p:nvPr/>
        </p:nvSpPr>
        <p:spPr>
          <a:xfrm>
            <a:off x="10049256" y="40142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98" name="object 98"/>
          <p:cNvSpPr/>
          <p:nvPr/>
        </p:nvSpPr>
        <p:spPr>
          <a:xfrm>
            <a:off x="10108692" y="4018788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99" name="object 99"/>
          <p:cNvSpPr/>
          <p:nvPr/>
        </p:nvSpPr>
        <p:spPr>
          <a:xfrm>
            <a:off x="10283952" y="4090415"/>
            <a:ext cx="896111" cy="257556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00" name="object 100"/>
          <p:cNvSpPr/>
          <p:nvPr/>
        </p:nvSpPr>
        <p:spPr>
          <a:xfrm>
            <a:off x="8505443" y="1299959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01" name="object 101"/>
          <p:cNvSpPr/>
          <p:nvPr/>
        </p:nvSpPr>
        <p:spPr>
          <a:xfrm>
            <a:off x="8564880" y="1304544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02" name="object 102"/>
          <p:cNvSpPr/>
          <p:nvPr/>
        </p:nvSpPr>
        <p:spPr>
          <a:xfrm>
            <a:off x="8670035" y="1374647"/>
            <a:ext cx="1036320" cy="260603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03" name="object 103"/>
          <p:cNvSpPr/>
          <p:nvPr/>
        </p:nvSpPr>
        <p:spPr>
          <a:xfrm>
            <a:off x="10049256" y="50993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04" name="object 104"/>
          <p:cNvSpPr/>
          <p:nvPr/>
        </p:nvSpPr>
        <p:spPr>
          <a:xfrm>
            <a:off x="10108692" y="5103876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40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05" name="object 105"/>
          <p:cNvSpPr/>
          <p:nvPr/>
        </p:nvSpPr>
        <p:spPr>
          <a:xfrm>
            <a:off x="10145268" y="5215128"/>
            <a:ext cx="1173479" cy="178307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06" name="object 106"/>
          <p:cNvSpPr/>
          <p:nvPr/>
        </p:nvSpPr>
        <p:spPr>
          <a:xfrm>
            <a:off x="2330195" y="3471659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07" name="object 107"/>
          <p:cNvSpPr/>
          <p:nvPr/>
        </p:nvSpPr>
        <p:spPr>
          <a:xfrm>
            <a:off x="2389632" y="3476244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7"/>
                </a:lnTo>
                <a:lnTo>
                  <a:pt x="1180083" y="399287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08" name="object 108"/>
          <p:cNvSpPr/>
          <p:nvPr/>
        </p:nvSpPr>
        <p:spPr>
          <a:xfrm>
            <a:off x="2430779" y="3555491"/>
            <a:ext cx="1165859" cy="240792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09" name="object 109"/>
          <p:cNvSpPr/>
          <p:nvPr/>
        </p:nvSpPr>
        <p:spPr>
          <a:xfrm>
            <a:off x="3874008" y="3471659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10" name="object 110"/>
          <p:cNvSpPr/>
          <p:nvPr/>
        </p:nvSpPr>
        <p:spPr>
          <a:xfrm>
            <a:off x="3933444" y="3476244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7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7" y="399287"/>
                </a:lnTo>
                <a:lnTo>
                  <a:pt x="1180083" y="399287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11" name="object 111"/>
          <p:cNvSpPr/>
          <p:nvPr/>
        </p:nvSpPr>
        <p:spPr>
          <a:xfrm>
            <a:off x="4030979" y="3499103"/>
            <a:ext cx="1051560" cy="353567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12" name="object 112"/>
          <p:cNvSpPr/>
          <p:nvPr/>
        </p:nvSpPr>
        <p:spPr>
          <a:xfrm>
            <a:off x="2330195" y="4014203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13" name="object 113"/>
          <p:cNvSpPr/>
          <p:nvPr/>
        </p:nvSpPr>
        <p:spPr>
          <a:xfrm>
            <a:off x="2389632" y="4018788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14" name="object 114"/>
          <p:cNvSpPr/>
          <p:nvPr/>
        </p:nvSpPr>
        <p:spPr>
          <a:xfrm>
            <a:off x="2583179" y="4040123"/>
            <a:ext cx="859536" cy="356615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15" name="object 115"/>
          <p:cNvSpPr/>
          <p:nvPr/>
        </p:nvSpPr>
        <p:spPr>
          <a:xfrm>
            <a:off x="3874008" y="5099303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16" name="object 116"/>
          <p:cNvSpPr/>
          <p:nvPr/>
        </p:nvSpPr>
        <p:spPr>
          <a:xfrm>
            <a:off x="3933444" y="5103876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7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7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40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17" name="object 117"/>
          <p:cNvSpPr/>
          <p:nvPr/>
        </p:nvSpPr>
        <p:spPr>
          <a:xfrm>
            <a:off x="4142232" y="5169408"/>
            <a:ext cx="830580" cy="269748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18" name="object 118"/>
          <p:cNvSpPr/>
          <p:nvPr/>
        </p:nvSpPr>
        <p:spPr>
          <a:xfrm>
            <a:off x="2330195" y="4555210"/>
            <a:ext cx="1360932" cy="504469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19" name="object 119"/>
          <p:cNvSpPr/>
          <p:nvPr/>
        </p:nvSpPr>
        <p:spPr>
          <a:xfrm>
            <a:off x="2389632" y="4559808"/>
            <a:ext cx="1247140" cy="398145"/>
          </a:xfrm>
          <a:custGeom>
            <a:avLst/>
            <a:gdLst/>
            <a:ahLst/>
            <a:cxnLst/>
            <a:rect l="l" t="t" r="r" b="b"/>
            <a:pathLst>
              <a:path w="1247139" h="398145">
                <a:moveTo>
                  <a:pt x="1180338" y="0"/>
                </a:moveTo>
                <a:lnTo>
                  <a:pt x="66293" y="0"/>
                </a:lnTo>
                <a:lnTo>
                  <a:pt x="40505" y="5214"/>
                </a:lnTo>
                <a:lnTo>
                  <a:pt x="19431" y="19431"/>
                </a:lnTo>
                <a:lnTo>
                  <a:pt x="5214" y="40505"/>
                </a:lnTo>
                <a:lnTo>
                  <a:pt x="0" y="66294"/>
                </a:lnTo>
                <a:lnTo>
                  <a:pt x="0" y="331470"/>
                </a:lnTo>
                <a:lnTo>
                  <a:pt x="5214" y="357258"/>
                </a:lnTo>
                <a:lnTo>
                  <a:pt x="19431" y="378333"/>
                </a:lnTo>
                <a:lnTo>
                  <a:pt x="40505" y="392549"/>
                </a:lnTo>
                <a:lnTo>
                  <a:pt x="66293" y="397764"/>
                </a:lnTo>
                <a:lnTo>
                  <a:pt x="1180338" y="397764"/>
                </a:lnTo>
                <a:lnTo>
                  <a:pt x="1206126" y="392549"/>
                </a:lnTo>
                <a:lnTo>
                  <a:pt x="1227201" y="378333"/>
                </a:lnTo>
                <a:lnTo>
                  <a:pt x="1241417" y="357258"/>
                </a:lnTo>
                <a:lnTo>
                  <a:pt x="1246632" y="331470"/>
                </a:lnTo>
                <a:lnTo>
                  <a:pt x="1246632" y="66294"/>
                </a:lnTo>
                <a:lnTo>
                  <a:pt x="1241417" y="40505"/>
                </a:lnTo>
                <a:lnTo>
                  <a:pt x="1227201" y="19431"/>
                </a:lnTo>
                <a:lnTo>
                  <a:pt x="1206126" y="5214"/>
                </a:lnTo>
                <a:lnTo>
                  <a:pt x="11803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20" name="object 120"/>
          <p:cNvSpPr/>
          <p:nvPr/>
        </p:nvSpPr>
        <p:spPr>
          <a:xfrm>
            <a:off x="2583179" y="4604003"/>
            <a:ext cx="859536" cy="307848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21" name="object 121"/>
          <p:cNvSpPr/>
          <p:nvPr/>
        </p:nvSpPr>
        <p:spPr>
          <a:xfrm>
            <a:off x="3874008" y="4014203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22" name="object 122"/>
          <p:cNvSpPr/>
          <p:nvPr/>
        </p:nvSpPr>
        <p:spPr>
          <a:xfrm>
            <a:off x="3933444" y="4018788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7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7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23" name="object 123"/>
          <p:cNvSpPr/>
          <p:nvPr/>
        </p:nvSpPr>
        <p:spPr>
          <a:xfrm>
            <a:off x="4023359" y="4072128"/>
            <a:ext cx="1068324" cy="294131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24" name="object 124"/>
          <p:cNvSpPr/>
          <p:nvPr/>
        </p:nvSpPr>
        <p:spPr>
          <a:xfrm>
            <a:off x="2330195" y="5099303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25" name="object 125"/>
          <p:cNvSpPr/>
          <p:nvPr/>
        </p:nvSpPr>
        <p:spPr>
          <a:xfrm>
            <a:off x="2389632" y="5103876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40"/>
                </a:lnTo>
                <a:lnTo>
                  <a:pt x="1246632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26" name="object 126"/>
          <p:cNvSpPr/>
          <p:nvPr/>
        </p:nvSpPr>
        <p:spPr>
          <a:xfrm>
            <a:off x="2528316" y="5198364"/>
            <a:ext cx="970787" cy="211836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27" name="object 127"/>
          <p:cNvSpPr/>
          <p:nvPr/>
        </p:nvSpPr>
        <p:spPr>
          <a:xfrm>
            <a:off x="777240" y="5641847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28" name="object 128"/>
          <p:cNvSpPr/>
          <p:nvPr/>
        </p:nvSpPr>
        <p:spPr>
          <a:xfrm>
            <a:off x="836675" y="5646420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4" y="0"/>
                </a:moveTo>
                <a:lnTo>
                  <a:pt x="66548" y="0"/>
                </a:lnTo>
                <a:lnTo>
                  <a:pt x="40644" y="5229"/>
                </a:lnTo>
                <a:lnTo>
                  <a:pt x="19491" y="19491"/>
                </a:lnTo>
                <a:lnTo>
                  <a:pt x="5229" y="40644"/>
                </a:lnTo>
                <a:lnTo>
                  <a:pt x="0" y="66547"/>
                </a:lnTo>
                <a:lnTo>
                  <a:pt x="0" y="332739"/>
                </a:lnTo>
                <a:lnTo>
                  <a:pt x="5229" y="358643"/>
                </a:lnTo>
                <a:lnTo>
                  <a:pt x="19491" y="379796"/>
                </a:lnTo>
                <a:lnTo>
                  <a:pt x="40644" y="394058"/>
                </a:lnTo>
                <a:lnTo>
                  <a:pt x="66548" y="399287"/>
                </a:lnTo>
                <a:lnTo>
                  <a:pt x="1180084" y="399287"/>
                </a:lnTo>
                <a:lnTo>
                  <a:pt x="1205966" y="394058"/>
                </a:lnTo>
                <a:lnTo>
                  <a:pt x="1227121" y="379796"/>
                </a:lnTo>
                <a:lnTo>
                  <a:pt x="1241395" y="358643"/>
                </a:lnTo>
                <a:lnTo>
                  <a:pt x="1246632" y="332739"/>
                </a:lnTo>
                <a:lnTo>
                  <a:pt x="1246632" y="66547"/>
                </a:lnTo>
                <a:lnTo>
                  <a:pt x="1241395" y="40644"/>
                </a:lnTo>
                <a:lnTo>
                  <a:pt x="1227121" y="19491"/>
                </a:lnTo>
                <a:lnTo>
                  <a:pt x="1205966" y="5229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29" name="object 129"/>
          <p:cNvSpPr/>
          <p:nvPr/>
        </p:nvSpPr>
        <p:spPr>
          <a:xfrm>
            <a:off x="844296" y="5722620"/>
            <a:ext cx="1231392" cy="246887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30" name="object 130"/>
          <p:cNvSpPr/>
          <p:nvPr/>
        </p:nvSpPr>
        <p:spPr>
          <a:xfrm>
            <a:off x="3874008" y="4556747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31" name="object 131"/>
          <p:cNvSpPr/>
          <p:nvPr/>
        </p:nvSpPr>
        <p:spPr>
          <a:xfrm>
            <a:off x="3933444" y="4561332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3" y="0"/>
                </a:moveTo>
                <a:lnTo>
                  <a:pt x="66547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7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40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32" name="object 132"/>
          <p:cNvSpPr/>
          <p:nvPr/>
        </p:nvSpPr>
        <p:spPr>
          <a:xfrm>
            <a:off x="3974591" y="4687823"/>
            <a:ext cx="1165860" cy="147827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33" name="object 133"/>
          <p:cNvSpPr/>
          <p:nvPr/>
        </p:nvSpPr>
        <p:spPr>
          <a:xfrm>
            <a:off x="5417820" y="3471659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34" name="object 134"/>
          <p:cNvSpPr/>
          <p:nvPr/>
        </p:nvSpPr>
        <p:spPr>
          <a:xfrm>
            <a:off x="5477255" y="3476244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7"/>
                </a:lnTo>
                <a:lnTo>
                  <a:pt x="1180084" y="399287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35" name="object 135"/>
          <p:cNvSpPr/>
          <p:nvPr/>
        </p:nvSpPr>
        <p:spPr>
          <a:xfrm>
            <a:off x="5504688" y="3596640"/>
            <a:ext cx="1193291" cy="160020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36" name="object 136"/>
          <p:cNvSpPr/>
          <p:nvPr/>
        </p:nvSpPr>
        <p:spPr>
          <a:xfrm>
            <a:off x="5417820" y="40142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37" name="object 137"/>
          <p:cNvSpPr/>
          <p:nvPr/>
        </p:nvSpPr>
        <p:spPr>
          <a:xfrm>
            <a:off x="5477255" y="4018788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39"/>
                </a:lnTo>
                <a:lnTo>
                  <a:pt x="1246632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38" name="object 138"/>
          <p:cNvSpPr/>
          <p:nvPr/>
        </p:nvSpPr>
        <p:spPr>
          <a:xfrm>
            <a:off x="5504688" y="4096511"/>
            <a:ext cx="1193291" cy="243839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39" name="object 139"/>
          <p:cNvSpPr/>
          <p:nvPr/>
        </p:nvSpPr>
        <p:spPr>
          <a:xfrm>
            <a:off x="6961631" y="3471659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40" name="object 140"/>
          <p:cNvSpPr/>
          <p:nvPr/>
        </p:nvSpPr>
        <p:spPr>
          <a:xfrm>
            <a:off x="7021068" y="3476244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7"/>
                </a:lnTo>
                <a:lnTo>
                  <a:pt x="1180083" y="399287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7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41" name="object 141"/>
          <p:cNvSpPr/>
          <p:nvPr/>
        </p:nvSpPr>
        <p:spPr>
          <a:xfrm>
            <a:off x="7101840" y="3500628"/>
            <a:ext cx="1086611" cy="350520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42" name="object 142"/>
          <p:cNvSpPr/>
          <p:nvPr/>
        </p:nvSpPr>
        <p:spPr>
          <a:xfrm>
            <a:off x="5417820" y="50993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43" name="object 143"/>
          <p:cNvSpPr/>
          <p:nvPr/>
        </p:nvSpPr>
        <p:spPr>
          <a:xfrm>
            <a:off x="5477255" y="5103876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40"/>
                </a:lnTo>
                <a:lnTo>
                  <a:pt x="1246632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44" name="object 144"/>
          <p:cNvSpPr/>
          <p:nvPr/>
        </p:nvSpPr>
        <p:spPr>
          <a:xfrm>
            <a:off x="5664708" y="5125211"/>
            <a:ext cx="873252" cy="356616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45" name="object 145"/>
          <p:cNvSpPr/>
          <p:nvPr/>
        </p:nvSpPr>
        <p:spPr>
          <a:xfrm>
            <a:off x="6961631" y="40142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46" name="object 146"/>
          <p:cNvSpPr/>
          <p:nvPr/>
        </p:nvSpPr>
        <p:spPr>
          <a:xfrm>
            <a:off x="7021068" y="4018788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47" name="object 147"/>
          <p:cNvSpPr/>
          <p:nvPr/>
        </p:nvSpPr>
        <p:spPr>
          <a:xfrm>
            <a:off x="7025640" y="4107179"/>
            <a:ext cx="1239011" cy="222504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48" name="object 148"/>
          <p:cNvSpPr/>
          <p:nvPr/>
        </p:nvSpPr>
        <p:spPr>
          <a:xfrm>
            <a:off x="5417820" y="45567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49" name="object 149"/>
          <p:cNvSpPr/>
          <p:nvPr/>
        </p:nvSpPr>
        <p:spPr>
          <a:xfrm>
            <a:off x="5477255" y="4561332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2" y="332740"/>
                </a:lnTo>
                <a:lnTo>
                  <a:pt x="1246632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50" name="object 150"/>
          <p:cNvSpPr/>
          <p:nvPr/>
        </p:nvSpPr>
        <p:spPr>
          <a:xfrm>
            <a:off x="5564123" y="4628388"/>
            <a:ext cx="1072896" cy="265175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51" name="object 151"/>
          <p:cNvSpPr/>
          <p:nvPr/>
        </p:nvSpPr>
        <p:spPr>
          <a:xfrm>
            <a:off x="6961631" y="45567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52" name="object 152"/>
          <p:cNvSpPr/>
          <p:nvPr/>
        </p:nvSpPr>
        <p:spPr>
          <a:xfrm>
            <a:off x="7021068" y="4561332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40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53" name="object 153"/>
          <p:cNvSpPr/>
          <p:nvPr/>
        </p:nvSpPr>
        <p:spPr>
          <a:xfrm>
            <a:off x="7211568" y="4626864"/>
            <a:ext cx="867155" cy="268224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54" name="object 154"/>
          <p:cNvSpPr/>
          <p:nvPr/>
        </p:nvSpPr>
        <p:spPr>
          <a:xfrm>
            <a:off x="6961631" y="50993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55" name="object 155"/>
          <p:cNvSpPr/>
          <p:nvPr/>
        </p:nvSpPr>
        <p:spPr>
          <a:xfrm>
            <a:off x="7021068" y="5103876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3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40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56" name="object 156"/>
          <p:cNvSpPr/>
          <p:nvPr/>
        </p:nvSpPr>
        <p:spPr>
          <a:xfrm>
            <a:off x="7162800" y="5157215"/>
            <a:ext cx="964692" cy="292607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57" name="object 157"/>
          <p:cNvSpPr/>
          <p:nvPr/>
        </p:nvSpPr>
        <p:spPr>
          <a:xfrm>
            <a:off x="2322576" y="56418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58" name="object 158"/>
          <p:cNvSpPr/>
          <p:nvPr/>
        </p:nvSpPr>
        <p:spPr>
          <a:xfrm>
            <a:off x="2382011" y="5646420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4" y="0"/>
                </a:moveTo>
                <a:lnTo>
                  <a:pt x="66548" y="0"/>
                </a:lnTo>
                <a:lnTo>
                  <a:pt x="40665" y="5229"/>
                </a:lnTo>
                <a:lnTo>
                  <a:pt x="19510" y="19491"/>
                </a:lnTo>
                <a:lnTo>
                  <a:pt x="5236" y="40644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43"/>
                </a:lnTo>
                <a:lnTo>
                  <a:pt x="19510" y="379796"/>
                </a:lnTo>
                <a:lnTo>
                  <a:pt x="40665" y="394058"/>
                </a:lnTo>
                <a:lnTo>
                  <a:pt x="66548" y="399287"/>
                </a:lnTo>
                <a:lnTo>
                  <a:pt x="1180084" y="399287"/>
                </a:lnTo>
                <a:lnTo>
                  <a:pt x="1205966" y="394058"/>
                </a:lnTo>
                <a:lnTo>
                  <a:pt x="1227121" y="379796"/>
                </a:lnTo>
                <a:lnTo>
                  <a:pt x="1241395" y="358643"/>
                </a:lnTo>
                <a:lnTo>
                  <a:pt x="1246632" y="332739"/>
                </a:lnTo>
                <a:lnTo>
                  <a:pt x="1246632" y="66547"/>
                </a:lnTo>
                <a:lnTo>
                  <a:pt x="1241395" y="40644"/>
                </a:lnTo>
                <a:lnTo>
                  <a:pt x="1227121" y="19491"/>
                </a:lnTo>
                <a:lnTo>
                  <a:pt x="1205966" y="5229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59" name="object 159"/>
          <p:cNvSpPr/>
          <p:nvPr/>
        </p:nvSpPr>
        <p:spPr>
          <a:xfrm>
            <a:off x="2420111" y="5707379"/>
            <a:ext cx="1168908" cy="277368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60" name="object 160"/>
          <p:cNvSpPr/>
          <p:nvPr/>
        </p:nvSpPr>
        <p:spPr>
          <a:xfrm>
            <a:off x="3867911" y="5641847"/>
            <a:ext cx="1360932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61" name="object 161"/>
          <p:cNvSpPr/>
          <p:nvPr/>
        </p:nvSpPr>
        <p:spPr>
          <a:xfrm>
            <a:off x="3927347" y="5646420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39" h="399414">
                <a:moveTo>
                  <a:pt x="1180084" y="0"/>
                </a:moveTo>
                <a:lnTo>
                  <a:pt x="66548" y="0"/>
                </a:lnTo>
                <a:lnTo>
                  <a:pt x="40665" y="5229"/>
                </a:lnTo>
                <a:lnTo>
                  <a:pt x="19510" y="19491"/>
                </a:lnTo>
                <a:lnTo>
                  <a:pt x="5236" y="40644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43"/>
                </a:lnTo>
                <a:lnTo>
                  <a:pt x="19510" y="379796"/>
                </a:lnTo>
                <a:lnTo>
                  <a:pt x="40665" y="394058"/>
                </a:lnTo>
                <a:lnTo>
                  <a:pt x="66548" y="399287"/>
                </a:lnTo>
                <a:lnTo>
                  <a:pt x="1180084" y="399287"/>
                </a:lnTo>
                <a:lnTo>
                  <a:pt x="1205966" y="394058"/>
                </a:lnTo>
                <a:lnTo>
                  <a:pt x="1227121" y="379796"/>
                </a:lnTo>
                <a:lnTo>
                  <a:pt x="1241395" y="358643"/>
                </a:lnTo>
                <a:lnTo>
                  <a:pt x="1246631" y="332739"/>
                </a:lnTo>
                <a:lnTo>
                  <a:pt x="1246631" y="66547"/>
                </a:lnTo>
                <a:lnTo>
                  <a:pt x="1241395" y="40644"/>
                </a:lnTo>
                <a:lnTo>
                  <a:pt x="1227121" y="19491"/>
                </a:lnTo>
                <a:lnTo>
                  <a:pt x="1205966" y="5229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62" name="object 162"/>
          <p:cNvSpPr/>
          <p:nvPr/>
        </p:nvSpPr>
        <p:spPr>
          <a:xfrm>
            <a:off x="3966971" y="5698235"/>
            <a:ext cx="1167384" cy="250482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63" name="object 163"/>
          <p:cNvSpPr/>
          <p:nvPr/>
        </p:nvSpPr>
        <p:spPr>
          <a:xfrm>
            <a:off x="8505443" y="45567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64" name="object 164"/>
          <p:cNvSpPr/>
          <p:nvPr/>
        </p:nvSpPr>
        <p:spPr>
          <a:xfrm>
            <a:off x="8564880" y="4561332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40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65" name="object 165"/>
          <p:cNvSpPr/>
          <p:nvPr/>
        </p:nvSpPr>
        <p:spPr>
          <a:xfrm>
            <a:off x="8615171" y="4645152"/>
            <a:ext cx="1146048" cy="233172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66" name="object 166"/>
          <p:cNvSpPr/>
          <p:nvPr/>
        </p:nvSpPr>
        <p:spPr>
          <a:xfrm>
            <a:off x="8505443" y="40142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67" name="object 167"/>
          <p:cNvSpPr/>
          <p:nvPr/>
        </p:nvSpPr>
        <p:spPr>
          <a:xfrm>
            <a:off x="8564880" y="4018788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39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39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68" name="object 168"/>
          <p:cNvSpPr/>
          <p:nvPr/>
        </p:nvSpPr>
        <p:spPr>
          <a:xfrm>
            <a:off x="8859011" y="4076700"/>
            <a:ext cx="658368" cy="284988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69" name="object 169"/>
          <p:cNvSpPr/>
          <p:nvPr/>
        </p:nvSpPr>
        <p:spPr>
          <a:xfrm>
            <a:off x="8505443" y="5099303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70" name="object 170"/>
          <p:cNvSpPr/>
          <p:nvPr/>
        </p:nvSpPr>
        <p:spPr>
          <a:xfrm>
            <a:off x="8564880" y="5103876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36"/>
                </a:lnTo>
                <a:lnTo>
                  <a:pt x="19510" y="19510"/>
                </a:lnTo>
                <a:lnTo>
                  <a:pt x="5236" y="40665"/>
                </a:lnTo>
                <a:lnTo>
                  <a:pt x="0" y="66548"/>
                </a:lnTo>
                <a:lnTo>
                  <a:pt x="0" y="332740"/>
                </a:lnTo>
                <a:lnTo>
                  <a:pt x="5236" y="358622"/>
                </a:lnTo>
                <a:lnTo>
                  <a:pt x="19510" y="379777"/>
                </a:lnTo>
                <a:lnTo>
                  <a:pt x="40665" y="394051"/>
                </a:lnTo>
                <a:lnTo>
                  <a:pt x="66548" y="399288"/>
                </a:lnTo>
                <a:lnTo>
                  <a:pt x="1180084" y="399288"/>
                </a:lnTo>
                <a:lnTo>
                  <a:pt x="1205966" y="394051"/>
                </a:lnTo>
                <a:lnTo>
                  <a:pt x="1227121" y="379777"/>
                </a:lnTo>
                <a:lnTo>
                  <a:pt x="1241395" y="358622"/>
                </a:lnTo>
                <a:lnTo>
                  <a:pt x="1246631" y="332740"/>
                </a:lnTo>
                <a:lnTo>
                  <a:pt x="1246631" y="66548"/>
                </a:lnTo>
                <a:lnTo>
                  <a:pt x="1241395" y="40665"/>
                </a:lnTo>
                <a:lnTo>
                  <a:pt x="1227121" y="19510"/>
                </a:lnTo>
                <a:lnTo>
                  <a:pt x="1205966" y="5236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71" name="object 171"/>
          <p:cNvSpPr/>
          <p:nvPr/>
        </p:nvSpPr>
        <p:spPr>
          <a:xfrm>
            <a:off x="8671559" y="5114544"/>
            <a:ext cx="1034796" cy="335280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72" name="object 172"/>
          <p:cNvSpPr/>
          <p:nvPr/>
        </p:nvSpPr>
        <p:spPr>
          <a:xfrm>
            <a:off x="8505443" y="3450310"/>
            <a:ext cx="1360931" cy="504469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73" name="object 173"/>
          <p:cNvSpPr/>
          <p:nvPr/>
        </p:nvSpPr>
        <p:spPr>
          <a:xfrm>
            <a:off x="8564880" y="3454908"/>
            <a:ext cx="1247140" cy="398145"/>
          </a:xfrm>
          <a:custGeom>
            <a:avLst/>
            <a:gdLst/>
            <a:ahLst/>
            <a:cxnLst/>
            <a:rect l="l" t="t" r="r" b="b"/>
            <a:pathLst>
              <a:path w="1247140" h="398145">
                <a:moveTo>
                  <a:pt x="1180338" y="0"/>
                </a:moveTo>
                <a:lnTo>
                  <a:pt x="66294" y="0"/>
                </a:lnTo>
                <a:lnTo>
                  <a:pt x="40505" y="5214"/>
                </a:lnTo>
                <a:lnTo>
                  <a:pt x="19430" y="19430"/>
                </a:lnTo>
                <a:lnTo>
                  <a:pt x="5214" y="40505"/>
                </a:lnTo>
                <a:lnTo>
                  <a:pt x="0" y="66293"/>
                </a:lnTo>
                <a:lnTo>
                  <a:pt x="0" y="331469"/>
                </a:lnTo>
                <a:lnTo>
                  <a:pt x="5214" y="357258"/>
                </a:lnTo>
                <a:lnTo>
                  <a:pt x="19431" y="378332"/>
                </a:lnTo>
                <a:lnTo>
                  <a:pt x="40505" y="392549"/>
                </a:lnTo>
                <a:lnTo>
                  <a:pt x="66294" y="397763"/>
                </a:lnTo>
                <a:lnTo>
                  <a:pt x="1180338" y="397763"/>
                </a:lnTo>
                <a:lnTo>
                  <a:pt x="1206126" y="392549"/>
                </a:lnTo>
                <a:lnTo>
                  <a:pt x="1227201" y="378332"/>
                </a:lnTo>
                <a:lnTo>
                  <a:pt x="1241417" y="357258"/>
                </a:lnTo>
                <a:lnTo>
                  <a:pt x="1246631" y="331469"/>
                </a:lnTo>
                <a:lnTo>
                  <a:pt x="1246631" y="66293"/>
                </a:lnTo>
                <a:lnTo>
                  <a:pt x="1241417" y="40505"/>
                </a:lnTo>
                <a:lnTo>
                  <a:pt x="1227201" y="19430"/>
                </a:lnTo>
                <a:lnTo>
                  <a:pt x="1206126" y="5214"/>
                </a:lnTo>
                <a:lnTo>
                  <a:pt x="11803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74" name="object 174"/>
          <p:cNvSpPr/>
          <p:nvPr/>
        </p:nvSpPr>
        <p:spPr>
          <a:xfrm>
            <a:off x="8766047" y="3465576"/>
            <a:ext cx="845820" cy="376428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75" name="object 175"/>
          <p:cNvSpPr/>
          <p:nvPr/>
        </p:nvSpPr>
        <p:spPr>
          <a:xfrm>
            <a:off x="5413247" y="56418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76" name="object 176"/>
          <p:cNvSpPr/>
          <p:nvPr/>
        </p:nvSpPr>
        <p:spPr>
          <a:xfrm>
            <a:off x="5472684" y="5646420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29"/>
                </a:lnTo>
                <a:lnTo>
                  <a:pt x="19510" y="19491"/>
                </a:lnTo>
                <a:lnTo>
                  <a:pt x="5236" y="40644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43"/>
                </a:lnTo>
                <a:lnTo>
                  <a:pt x="19510" y="379796"/>
                </a:lnTo>
                <a:lnTo>
                  <a:pt x="40665" y="394058"/>
                </a:lnTo>
                <a:lnTo>
                  <a:pt x="66548" y="399287"/>
                </a:lnTo>
                <a:lnTo>
                  <a:pt x="1180084" y="399287"/>
                </a:lnTo>
                <a:lnTo>
                  <a:pt x="1205966" y="394058"/>
                </a:lnTo>
                <a:lnTo>
                  <a:pt x="1227121" y="379796"/>
                </a:lnTo>
                <a:lnTo>
                  <a:pt x="1241395" y="358643"/>
                </a:lnTo>
                <a:lnTo>
                  <a:pt x="1246632" y="332739"/>
                </a:lnTo>
                <a:lnTo>
                  <a:pt x="1246632" y="66547"/>
                </a:lnTo>
                <a:lnTo>
                  <a:pt x="1241395" y="40644"/>
                </a:lnTo>
                <a:lnTo>
                  <a:pt x="1227121" y="19491"/>
                </a:lnTo>
                <a:lnTo>
                  <a:pt x="1205966" y="5229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77" name="object 177"/>
          <p:cNvSpPr/>
          <p:nvPr/>
        </p:nvSpPr>
        <p:spPr>
          <a:xfrm>
            <a:off x="5522976" y="5733288"/>
            <a:ext cx="1150620" cy="220980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78" name="object 178"/>
          <p:cNvSpPr/>
          <p:nvPr/>
        </p:nvSpPr>
        <p:spPr>
          <a:xfrm>
            <a:off x="6958583" y="56418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79" name="object 179"/>
          <p:cNvSpPr/>
          <p:nvPr/>
        </p:nvSpPr>
        <p:spPr>
          <a:xfrm>
            <a:off x="7018019" y="5646420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29"/>
                </a:lnTo>
                <a:lnTo>
                  <a:pt x="19510" y="19491"/>
                </a:lnTo>
                <a:lnTo>
                  <a:pt x="5236" y="40644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43"/>
                </a:lnTo>
                <a:lnTo>
                  <a:pt x="19510" y="379796"/>
                </a:lnTo>
                <a:lnTo>
                  <a:pt x="40665" y="394058"/>
                </a:lnTo>
                <a:lnTo>
                  <a:pt x="66548" y="399287"/>
                </a:lnTo>
                <a:lnTo>
                  <a:pt x="1180083" y="399287"/>
                </a:lnTo>
                <a:lnTo>
                  <a:pt x="1205966" y="394058"/>
                </a:lnTo>
                <a:lnTo>
                  <a:pt x="1227121" y="379796"/>
                </a:lnTo>
                <a:lnTo>
                  <a:pt x="1241395" y="358643"/>
                </a:lnTo>
                <a:lnTo>
                  <a:pt x="1246631" y="332739"/>
                </a:lnTo>
                <a:lnTo>
                  <a:pt x="1246631" y="66547"/>
                </a:lnTo>
                <a:lnTo>
                  <a:pt x="1241395" y="40644"/>
                </a:lnTo>
                <a:lnTo>
                  <a:pt x="1227121" y="19491"/>
                </a:lnTo>
                <a:lnTo>
                  <a:pt x="1205966" y="5229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80" name="object 180"/>
          <p:cNvSpPr/>
          <p:nvPr/>
        </p:nvSpPr>
        <p:spPr>
          <a:xfrm>
            <a:off x="7206995" y="5698235"/>
            <a:ext cx="763524" cy="312419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81" name="object 181"/>
          <p:cNvSpPr/>
          <p:nvPr/>
        </p:nvSpPr>
        <p:spPr>
          <a:xfrm>
            <a:off x="8503919" y="56418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82" name="object 182"/>
          <p:cNvSpPr/>
          <p:nvPr/>
        </p:nvSpPr>
        <p:spPr>
          <a:xfrm>
            <a:off x="8563356" y="5646420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4" y="0"/>
                </a:moveTo>
                <a:lnTo>
                  <a:pt x="66548" y="0"/>
                </a:lnTo>
                <a:lnTo>
                  <a:pt x="40665" y="5229"/>
                </a:lnTo>
                <a:lnTo>
                  <a:pt x="19510" y="19491"/>
                </a:lnTo>
                <a:lnTo>
                  <a:pt x="5236" y="40644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43"/>
                </a:lnTo>
                <a:lnTo>
                  <a:pt x="19510" y="379796"/>
                </a:lnTo>
                <a:lnTo>
                  <a:pt x="40665" y="394058"/>
                </a:lnTo>
                <a:lnTo>
                  <a:pt x="66548" y="399287"/>
                </a:lnTo>
                <a:lnTo>
                  <a:pt x="1180084" y="399287"/>
                </a:lnTo>
                <a:lnTo>
                  <a:pt x="1205966" y="394058"/>
                </a:lnTo>
                <a:lnTo>
                  <a:pt x="1227121" y="379796"/>
                </a:lnTo>
                <a:lnTo>
                  <a:pt x="1241395" y="358643"/>
                </a:lnTo>
                <a:lnTo>
                  <a:pt x="1246632" y="332739"/>
                </a:lnTo>
                <a:lnTo>
                  <a:pt x="1246632" y="66547"/>
                </a:lnTo>
                <a:lnTo>
                  <a:pt x="1241395" y="40644"/>
                </a:lnTo>
                <a:lnTo>
                  <a:pt x="1227121" y="19491"/>
                </a:lnTo>
                <a:lnTo>
                  <a:pt x="1205966" y="5229"/>
                </a:lnTo>
                <a:lnTo>
                  <a:pt x="1180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83" name="object 183"/>
          <p:cNvSpPr/>
          <p:nvPr/>
        </p:nvSpPr>
        <p:spPr>
          <a:xfrm>
            <a:off x="8648700" y="5762244"/>
            <a:ext cx="1089659" cy="193547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84" name="object 184"/>
          <p:cNvSpPr/>
          <p:nvPr/>
        </p:nvSpPr>
        <p:spPr>
          <a:xfrm>
            <a:off x="10049256" y="5641847"/>
            <a:ext cx="1360931" cy="50598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85" name="object 185"/>
          <p:cNvSpPr/>
          <p:nvPr/>
        </p:nvSpPr>
        <p:spPr>
          <a:xfrm>
            <a:off x="10108692" y="5646420"/>
            <a:ext cx="1247140" cy="399415"/>
          </a:xfrm>
          <a:custGeom>
            <a:avLst/>
            <a:gdLst/>
            <a:ahLst/>
            <a:cxnLst/>
            <a:rect l="l" t="t" r="r" b="b"/>
            <a:pathLst>
              <a:path w="1247140" h="399414">
                <a:moveTo>
                  <a:pt x="1180083" y="0"/>
                </a:moveTo>
                <a:lnTo>
                  <a:pt x="66548" y="0"/>
                </a:lnTo>
                <a:lnTo>
                  <a:pt x="40665" y="5229"/>
                </a:lnTo>
                <a:lnTo>
                  <a:pt x="19510" y="19491"/>
                </a:lnTo>
                <a:lnTo>
                  <a:pt x="5236" y="40644"/>
                </a:lnTo>
                <a:lnTo>
                  <a:pt x="0" y="66547"/>
                </a:lnTo>
                <a:lnTo>
                  <a:pt x="0" y="332739"/>
                </a:lnTo>
                <a:lnTo>
                  <a:pt x="5236" y="358643"/>
                </a:lnTo>
                <a:lnTo>
                  <a:pt x="19510" y="379796"/>
                </a:lnTo>
                <a:lnTo>
                  <a:pt x="40665" y="394058"/>
                </a:lnTo>
                <a:lnTo>
                  <a:pt x="66548" y="399287"/>
                </a:lnTo>
                <a:lnTo>
                  <a:pt x="1180083" y="399287"/>
                </a:lnTo>
                <a:lnTo>
                  <a:pt x="1205966" y="394058"/>
                </a:lnTo>
                <a:lnTo>
                  <a:pt x="1227121" y="379796"/>
                </a:lnTo>
                <a:lnTo>
                  <a:pt x="1241395" y="358643"/>
                </a:lnTo>
                <a:lnTo>
                  <a:pt x="1246631" y="332739"/>
                </a:lnTo>
                <a:lnTo>
                  <a:pt x="1246631" y="66547"/>
                </a:lnTo>
                <a:lnTo>
                  <a:pt x="1241395" y="40644"/>
                </a:lnTo>
                <a:lnTo>
                  <a:pt x="1227121" y="19491"/>
                </a:lnTo>
                <a:lnTo>
                  <a:pt x="1205966" y="5229"/>
                </a:lnTo>
                <a:lnTo>
                  <a:pt x="1180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p/>
        </p:txBody>
      </p:sp>
      <p:sp>
        <p:nvSpPr>
          <p:cNvPr id="186" name="object 186"/>
          <p:cNvSpPr/>
          <p:nvPr/>
        </p:nvSpPr>
        <p:spPr>
          <a:xfrm>
            <a:off x="10236707" y="5707379"/>
            <a:ext cx="981455" cy="306324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7267956" y="1153667"/>
            <a:ext cx="4467225" cy="5196840"/>
          </a:xfrm>
          <a:custGeom>
            <a:avLst/>
            <a:gdLst/>
            <a:ahLst/>
            <a:cxnLst/>
            <a:rect l="l" t="t" r="r" b="b"/>
            <a:pathLst>
              <a:path w="4467225" h="5196840">
                <a:moveTo>
                  <a:pt x="0" y="5196840"/>
                </a:moveTo>
                <a:lnTo>
                  <a:pt x="4466844" y="5196840"/>
                </a:lnTo>
                <a:lnTo>
                  <a:pt x="4466844" y="0"/>
                </a:lnTo>
                <a:lnTo>
                  <a:pt x="0" y="0"/>
                </a:lnTo>
                <a:lnTo>
                  <a:pt x="0" y="519684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p/>
        </p:txBody>
      </p:sp>
      <p:sp>
        <p:nvSpPr>
          <p:cNvPr id="9" name="object 9"/>
          <p:cNvSpPr/>
          <p:nvPr/>
        </p:nvSpPr>
        <p:spPr>
          <a:xfrm>
            <a:off x="347472" y="1153667"/>
            <a:ext cx="6852284" cy="5196840"/>
          </a:xfrm>
          <a:custGeom>
            <a:avLst/>
            <a:gdLst/>
            <a:ahLst/>
            <a:cxnLst/>
            <a:rect l="l" t="t" r="r" b="b"/>
            <a:pathLst>
              <a:path w="6852284" h="5196840">
                <a:moveTo>
                  <a:pt x="0" y="5196840"/>
                </a:moveTo>
                <a:lnTo>
                  <a:pt x="6851904" y="5196840"/>
                </a:lnTo>
                <a:lnTo>
                  <a:pt x="6851904" y="0"/>
                </a:lnTo>
                <a:lnTo>
                  <a:pt x="0" y="0"/>
                </a:lnTo>
                <a:lnTo>
                  <a:pt x="0" y="519684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p/>
        </p:txBody>
      </p:sp>
      <p:sp>
        <p:nvSpPr>
          <p:cNvPr id="11" name="object 11"/>
          <p:cNvSpPr/>
          <p:nvPr/>
        </p:nvSpPr>
        <p:spPr>
          <a:xfrm>
            <a:off x="662940" y="1871472"/>
            <a:ext cx="6220968" cy="4331208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2" name="object 12"/>
          <p:cNvSpPr/>
          <p:nvPr/>
        </p:nvSpPr>
        <p:spPr>
          <a:xfrm>
            <a:off x="1819020" y="1211833"/>
            <a:ext cx="534924" cy="2636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3" name="object 13"/>
          <p:cNvSpPr/>
          <p:nvPr/>
        </p:nvSpPr>
        <p:spPr>
          <a:xfrm>
            <a:off x="2175636" y="1207261"/>
            <a:ext cx="687971" cy="275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4" name="object 14"/>
          <p:cNvSpPr/>
          <p:nvPr/>
        </p:nvSpPr>
        <p:spPr>
          <a:xfrm>
            <a:off x="2777617" y="1211833"/>
            <a:ext cx="356616" cy="2636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5" name="object 15"/>
          <p:cNvSpPr/>
          <p:nvPr/>
        </p:nvSpPr>
        <p:spPr>
          <a:xfrm>
            <a:off x="2955925" y="1207261"/>
            <a:ext cx="486155" cy="2758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6" name="object 16"/>
          <p:cNvSpPr/>
          <p:nvPr/>
        </p:nvSpPr>
        <p:spPr>
          <a:xfrm>
            <a:off x="3344926" y="1211833"/>
            <a:ext cx="2133092" cy="2636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7" name="object 17"/>
          <p:cNvSpPr/>
          <p:nvPr/>
        </p:nvSpPr>
        <p:spPr>
          <a:xfrm>
            <a:off x="5300217" y="1211833"/>
            <a:ext cx="356615" cy="2636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8" name="object 18"/>
          <p:cNvSpPr/>
          <p:nvPr/>
        </p:nvSpPr>
        <p:spPr>
          <a:xfrm>
            <a:off x="1773301" y="1420698"/>
            <a:ext cx="539495" cy="2761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9" name="object 19"/>
          <p:cNvSpPr/>
          <p:nvPr/>
        </p:nvSpPr>
        <p:spPr>
          <a:xfrm>
            <a:off x="2222880" y="1425270"/>
            <a:ext cx="356616" cy="2639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0" name="object 20"/>
          <p:cNvSpPr/>
          <p:nvPr/>
        </p:nvSpPr>
        <p:spPr>
          <a:xfrm>
            <a:off x="2401189" y="1420698"/>
            <a:ext cx="164592" cy="27614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1" name="object 21"/>
          <p:cNvSpPr/>
          <p:nvPr/>
        </p:nvSpPr>
        <p:spPr>
          <a:xfrm>
            <a:off x="2483485" y="1425270"/>
            <a:ext cx="1070216" cy="26395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2" name="object 22"/>
          <p:cNvSpPr/>
          <p:nvPr/>
        </p:nvSpPr>
        <p:spPr>
          <a:xfrm>
            <a:off x="3375405" y="1420698"/>
            <a:ext cx="106679" cy="27614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3" name="object 23"/>
          <p:cNvSpPr/>
          <p:nvPr/>
        </p:nvSpPr>
        <p:spPr>
          <a:xfrm>
            <a:off x="3428746" y="1425270"/>
            <a:ext cx="889635" cy="26395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4" name="object 24"/>
          <p:cNvSpPr/>
          <p:nvPr/>
        </p:nvSpPr>
        <p:spPr>
          <a:xfrm>
            <a:off x="4140453" y="1420698"/>
            <a:ext cx="1470278" cy="27614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5" name="object 25"/>
          <p:cNvSpPr/>
          <p:nvPr/>
        </p:nvSpPr>
        <p:spPr>
          <a:xfrm>
            <a:off x="7813547" y="1371346"/>
            <a:ext cx="891540" cy="26365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6" name="object 26"/>
          <p:cNvSpPr/>
          <p:nvPr/>
        </p:nvSpPr>
        <p:spPr>
          <a:xfrm>
            <a:off x="8526780" y="1371346"/>
            <a:ext cx="2848355" cy="2636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27" name="object 27"/>
          <p:cNvSpPr/>
          <p:nvPr/>
        </p:nvSpPr>
        <p:spPr>
          <a:xfrm>
            <a:off x="7402068" y="1799844"/>
            <a:ext cx="4209415" cy="4430395"/>
          </a:xfrm>
          <a:custGeom>
            <a:avLst/>
            <a:gdLst/>
            <a:ahLst/>
            <a:cxnLst/>
            <a:rect l="l" t="t" r="r" b="b"/>
            <a:pathLst>
              <a:path w="4209415" h="4430395">
                <a:moveTo>
                  <a:pt x="0" y="4430268"/>
                </a:moveTo>
                <a:lnTo>
                  <a:pt x="4209287" y="4430268"/>
                </a:lnTo>
                <a:lnTo>
                  <a:pt x="4209287" y="0"/>
                </a:lnTo>
                <a:lnTo>
                  <a:pt x="0" y="0"/>
                </a:lnTo>
                <a:lnTo>
                  <a:pt x="0" y="4430268"/>
                </a:lnTo>
                <a:close/>
              </a:path>
            </a:pathLst>
          </a:custGeom>
          <a:solidFill>
            <a:srgbClr val="00DBC0">
              <a:alpha val="30195"/>
            </a:srgbClr>
          </a:solidFill>
        </p:spPr>
        <p:txBody>
          <a:bodyPr wrap="square" lIns="0" tIns="0" rIns="0" bIns="0" rtlCol="0"/>
          <a:p/>
        </p:txBody>
      </p:sp>
      <p:sp>
        <p:nvSpPr>
          <p:cNvPr id="28" name="object 28"/>
          <p:cNvSpPr/>
          <p:nvPr/>
        </p:nvSpPr>
        <p:spPr>
          <a:xfrm>
            <a:off x="7402068" y="3113532"/>
            <a:ext cx="2845435" cy="3116580"/>
          </a:xfrm>
          <a:custGeom>
            <a:avLst/>
            <a:gdLst/>
            <a:ahLst/>
            <a:cxnLst/>
            <a:rect l="l" t="t" r="r" b="b"/>
            <a:pathLst>
              <a:path w="2845434" h="3116579">
                <a:moveTo>
                  <a:pt x="0" y="3116580"/>
                </a:moveTo>
                <a:lnTo>
                  <a:pt x="2845307" y="3116580"/>
                </a:lnTo>
                <a:lnTo>
                  <a:pt x="2845307" y="0"/>
                </a:lnTo>
                <a:lnTo>
                  <a:pt x="0" y="0"/>
                </a:lnTo>
                <a:lnTo>
                  <a:pt x="0" y="3116580"/>
                </a:lnTo>
                <a:close/>
              </a:path>
            </a:pathLst>
          </a:custGeom>
          <a:solidFill>
            <a:srgbClr val="00DBC0">
              <a:alpha val="30195"/>
            </a:srgbClr>
          </a:solidFill>
        </p:spPr>
        <p:txBody>
          <a:bodyPr wrap="square" lIns="0" tIns="0" rIns="0" bIns="0" rtlCol="0"/>
          <a:p/>
        </p:txBody>
      </p:sp>
      <p:sp>
        <p:nvSpPr>
          <p:cNvPr id="29" name="object 29"/>
          <p:cNvSpPr/>
          <p:nvPr/>
        </p:nvSpPr>
        <p:spPr>
          <a:xfrm>
            <a:off x="7402068" y="3773423"/>
            <a:ext cx="2162810" cy="2456815"/>
          </a:xfrm>
          <a:custGeom>
            <a:avLst/>
            <a:gdLst/>
            <a:ahLst/>
            <a:cxnLst/>
            <a:rect l="l" t="t" r="r" b="b"/>
            <a:pathLst>
              <a:path w="2162809" h="2456815">
                <a:moveTo>
                  <a:pt x="0" y="2456688"/>
                </a:moveTo>
                <a:lnTo>
                  <a:pt x="2162555" y="2456688"/>
                </a:lnTo>
                <a:lnTo>
                  <a:pt x="2162555" y="0"/>
                </a:lnTo>
                <a:lnTo>
                  <a:pt x="0" y="0"/>
                </a:lnTo>
                <a:lnTo>
                  <a:pt x="0" y="2456688"/>
                </a:lnTo>
                <a:close/>
              </a:path>
            </a:pathLst>
          </a:custGeom>
          <a:solidFill>
            <a:srgbClr val="00DBC0">
              <a:alpha val="30195"/>
            </a:srgbClr>
          </a:solidFill>
        </p:spPr>
        <p:txBody>
          <a:bodyPr wrap="square" lIns="0" tIns="0" rIns="0" bIns="0" rtlCol="0"/>
          <a:p/>
        </p:txBody>
      </p:sp>
      <p:sp>
        <p:nvSpPr>
          <p:cNvPr id="30" name="object 30"/>
          <p:cNvSpPr/>
          <p:nvPr/>
        </p:nvSpPr>
        <p:spPr>
          <a:xfrm>
            <a:off x="7402068" y="4600955"/>
            <a:ext cx="1263650" cy="1629410"/>
          </a:xfrm>
          <a:custGeom>
            <a:avLst/>
            <a:gdLst/>
            <a:ahLst/>
            <a:cxnLst/>
            <a:rect l="l" t="t" r="r" b="b"/>
            <a:pathLst>
              <a:path w="1263650" h="1629410">
                <a:moveTo>
                  <a:pt x="0" y="1629156"/>
                </a:moveTo>
                <a:lnTo>
                  <a:pt x="1263396" y="1629156"/>
                </a:lnTo>
                <a:lnTo>
                  <a:pt x="1263396" y="0"/>
                </a:lnTo>
                <a:lnTo>
                  <a:pt x="0" y="0"/>
                </a:lnTo>
                <a:lnTo>
                  <a:pt x="0" y="1629156"/>
                </a:lnTo>
                <a:close/>
              </a:path>
            </a:pathLst>
          </a:custGeom>
          <a:solidFill>
            <a:srgbClr val="00DBC0">
              <a:alpha val="30195"/>
            </a:srgbClr>
          </a:solidFill>
        </p:spPr>
        <p:txBody>
          <a:bodyPr wrap="square" lIns="0" tIns="0" rIns="0" bIns="0" rtlCol="0"/>
          <a:p/>
        </p:txBody>
      </p:sp>
      <p:sp>
        <p:nvSpPr>
          <p:cNvPr id="31" name="object 31"/>
          <p:cNvSpPr/>
          <p:nvPr/>
        </p:nvSpPr>
        <p:spPr>
          <a:xfrm>
            <a:off x="8661145" y="1799844"/>
            <a:ext cx="2950845" cy="2805430"/>
          </a:xfrm>
          <a:custGeom>
            <a:avLst/>
            <a:gdLst/>
            <a:ahLst/>
            <a:cxnLst/>
            <a:rect l="l" t="t" r="r" b="b"/>
            <a:pathLst>
              <a:path w="2950845" h="2805429">
                <a:moveTo>
                  <a:pt x="2891070" y="47888"/>
                </a:moveTo>
                <a:lnTo>
                  <a:pt x="0" y="2796158"/>
                </a:lnTo>
                <a:lnTo>
                  <a:pt x="8635" y="2805429"/>
                </a:lnTo>
                <a:lnTo>
                  <a:pt x="2899865" y="57129"/>
                </a:lnTo>
                <a:lnTo>
                  <a:pt x="2891070" y="47888"/>
                </a:lnTo>
                <a:close/>
              </a:path>
              <a:path w="2950845" h="2805429">
                <a:moveTo>
                  <a:pt x="2936584" y="39115"/>
                </a:moveTo>
                <a:lnTo>
                  <a:pt x="2900299" y="39115"/>
                </a:lnTo>
                <a:lnTo>
                  <a:pt x="2909061" y="48386"/>
                </a:lnTo>
                <a:lnTo>
                  <a:pt x="2899865" y="57129"/>
                </a:lnTo>
                <a:lnTo>
                  <a:pt x="2921761" y="80136"/>
                </a:lnTo>
                <a:lnTo>
                  <a:pt x="2936584" y="39115"/>
                </a:lnTo>
                <a:close/>
              </a:path>
              <a:path w="2950845" h="2805429">
                <a:moveTo>
                  <a:pt x="2900299" y="39115"/>
                </a:moveTo>
                <a:lnTo>
                  <a:pt x="2891070" y="47888"/>
                </a:lnTo>
                <a:lnTo>
                  <a:pt x="2899865" y="57129"/>
                </a:lnTo>
                <a:lnTo>
                  <a:pt x="2909061" y="48386"/>
                </a:lnTo>
                <a:lnTo>
                  <a:pt x="2900299" y="39115"/>
                </a:lnTo>
                <a:close/>
              </a:path>
              <a:path w="2950845" h="2805429">
                <a:moveTo>
                  <a:pt x="2950718" y="0"/>
                </a:moveTo>
                <a:lnTo>
                  <a:pt x="2869183" y="24891"/>
                </a:lnTo>
                <a:lnTo>
                  <a:pt x="2891070" y="47888"/>
                </a:lnTo>
                <a:lnTo>
                  <a:pt x="2900299" y="39115"/>
                </a:lnTo>
                <a:lnTo>
                  <a:pt x="2936584" y="39115"/>
                </a:lnTo>
                <a:lnTo>
                  <a:pt x="2950718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p/>
        </p:txBody>
      </p:sp>
      <p:sp>
        <p:nvSpPr>
          <p:cNvPr id="32" name="object 32"/>
          <p:cNvSpPr/>
          <p:nvPr/>
        </p:nvSpPr>
        <p:spPr>
          <a:xfrm>
            <a:off x="7474331" y="1881251"/>
            <a:ext cx="457200" cy="22555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3" name="object 33"/>
          <p:cNvSpPr/>
          <p:nvPr/>
        </p:nvSpPr>
        <p:spPr>
          <a:xfrm>
            <a:off x="7779131" y="1881251"/>
            <a:ext cx="762000" cy="22555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4" name="object 34"/>
          <p:cNvSpPr/>
          <p:nvPr/>
        </p:nvSpPr>
        <p:spPr>
          <a:xfrm>
            <a:off x="8388731" y="1876679"/>
            <a:ext cx="419100" cy="23622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5" name="object 35"/>
          <p:cNvSpPr/>
          <p:nvPr/>
        </p:nvSpPr>
        <p:spPr>
          <a:xfrm>
            <a:off x="8724010" y="1881251"/>
            <a:ext cx="304800" cy="22555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6" name="object 36"/>
          <p:cNvSpPr/>
          <p:nvPr/>
        </p:nvSpPr>
        <p:spPr>
          <a:xfrm>
            <a:off x="7474331" y="3144266"/>
            <a:ext cx="1219200" cy="22555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7" name="object 37"/>
          <p:cNvSpPr/>
          <p:nvPr/>
        </p:nvSpPr>
        <p:spPr>
          <a:xfrm>
            <a:off x="8541131" y="3139694"/>
            <a:ext cx="167640" cy="2362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8" name="object 38"/>
          <p:cNvSpPr/>
          <p:nvPr/>
        </p:nvSpPr>
        <p:spPr>
          <a:xfrm>
            <a:off x="8624951" y="3139694"/>
            <a:ext cx="251459" cy="23622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9" name="object 39"/>
          <p:cNvSpPr/>
          <p:nvPr/>
        </p:nvSpPr>
        <p:spPr>
          <a:xfrm>
            <a:off x="8792591" y="3144266"/>
            <a:ext cx="304800" cy="22555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0" name="object 40"/>
          <p:cNvSpPr/>
          <p:nvPr/>
        </p:nvSpPr>
        <p:spPr>
          <a:xfrm>
            <a:off x="7474331" y="3826509"/>
            <a:ext cx="1066800" cy="225551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1" name="object 41"/>
          <p:cNvSpPr/>
          <p:nvPr/>
        </p:nvSpPr>
        <p:spPr>
          <a:xfrm>
            <a:off x="8388731" y="3821938"/>
            <a:ext cx="335279" cy="236219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2" name="object 42"/>
          <p:cNvSpPr/>
          <p:nvPr/>
        </p:nvSpPr>
        <p:spPr>
          <a:xfrm>
            <a:off x="8640191" y="3826509"/>
            <a:ext cx="304800" cy="22555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3" name="object 43"/>
          <p:cNvSpPr/>
          <p:nvPr/>
        </p:nvSpPr>
        <p:spPr>
          <a:xfrm>
            <a:off x="7474331" y="4631435"/>
            <a:ext cx="304800" cy="225551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4" name="object 44"/>
          <p:cNvSpPr/>
          <p:nvPr/>
        </p:nvSpPr>
        <p:spPr>
          <a:xfrm>
            <a:off x="7626731" y="4631435"/>
            <a:ext cx="914400" cy="225551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5" name="object 45"/>
          <p:cNvSpPr/>
          <p:nvPr/>
        </p:nvSpPr>
        <p:spPr>
          <a:xfrm>
            <a:off x="8388731" y="4626864"/>
            <a:ext cx="167640" cy="23621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46" name="object 46"/>
          <p:cNvSpPr/>
          <p:nvPr/>
        </p:nvSpPr>
        <p:spPr>
          <a:xfrm>
            <a:off x="8472551" y="4631435"/>
            <a:ext cx="304800" cy="22555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3" name="矩形 2"/>
          <p:cNvSpPr/>
          <p:nvPr/>
        </p:nvSpPr>
        <p:spPr>
          <a:xfrm>
            <a:off x="869950" y="358775"/>
            <a:ext cx="3313430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just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1.1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简道云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是什么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简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道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云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是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什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么</a:t>
            </a:r>
            <a:endParaRPr lang="zh-CN" altLang="ko-KR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34149" y="2003963"/>
            <a:ext cx="152370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01</a:t>
            </a:r>
            <a:endParaRPr lang="zh-CN" altLang="en-US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19370" y="4441825"/>
            <a:ext cx="1803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  <a:hlinkClick r:id="rId1" action="ppaction://hlinkfile"/>
              </a:rPr>
              <a:t>简道云介绍视频</a:t>
            </a:r>
            <a:endParaRPr lang="zh-CN" altLang="en-US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3175000" y="3530598"/>
            <a:ext cx="5842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课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程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定</a:t>
            </a:r>
            <a:r>
              <a:rPr lang="en-US" altLang="zh-CN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 </a:t>
            </a:r>
            <a:r>
              <a:rPr lang="zh-CN" altLang="ko-KR" sz="4000" dirty="0" err="1">
                <a:gradFill flip="none" rotWithShape="1">
                  <a:gsLst>
                    <a:gs pos="62000">
                      <a:schemeClr val="bg1"/>
                    </a:gs>
                    <a:gs pos="100000">
                      <a:srgbClr val="0DB3A6"/>
                    </a:gs>
                  </a:gsLst>
                  <a:lin ang="5400000" scaled="0"/>
                  <a:tileRect/>
                </a:gra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位</a:t>
            </a:r>
            <a:endParaRPr lang="zh-CN" altLang="ko-KR" sz="4000" dirty="0" err="1">
              <a:gradFill flip="none" rotWithShape="1">
                <a:gsLst>
                  <a:gs pos="62000">
                    <a:schemeClr val="bg1"/>
                  </a:gs>
                  <a:gs pos="100000">
                    <a:srgbClr val="0DB3A6"/>
                  </a:gs>
                </a:gsLst>
                <a:lin ang="5400000" scaled="0"/>
                <a:tileRect/>
              </a:gra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27200" y="2004060"/>
            <a:ext cx="873760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0DB3A6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ONE MORE THING</a:t>
            </a:r>
            <a:endParaRPr lang="en-US" altLang="zh-CN" sz="8000" dirty="0">
              <a:solidFill>
                <a:srgbClr val="0DB3A6"/>
              </a:solidFill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9950" y="358775"/>
            <a:ext cx="6420485" cy="521970"/>
          </a:xfrm>
          <a:prstGeom prst="rect">
            <a:avLst/>
          </a:prstGeom>
          <a:gradFill>
            <a:gsLst>
              <a:gs pos="0">
                <a:srgbClr val="0D1232"/>
              </a:gs>
              <a:gs pos="100000">
                <a:srgbClr val="0F1434"/>
              </a:gs>
            </a:gsLst>
            <a:lin ang="5400000" scaled="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课程定位</a:t>
            </a: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——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用户自学的主要途径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之一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87730" y="1520825"/>
            <a:ext cx="5932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课程目标：帮助用户最短时间上手简道云</a:t>
            </a:r>
            <a:endParaRPr lang="zh-CN" altLang="en-US" sz="2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28675" y="1468755"/>
            <a:ext cx="6051550" cy="564515"/>
          </a:xfrm>
          <a:prstGeom prst="roundRect">
            <a:avLst/>
          </a:prstGeom>
          <a:solidFill>
            <a:srgbClr val="4472C4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87730" y="2200275"/>
            <a:ext cx="69456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课程</a:t>
            </a:r>
            <a:r>
              <a:rPr lang="zh-CN" altLang="en-US" sz="2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对象：初次接触零代码平台/信息化的用户</a:t>
            </a:r>
            <a:endParaRPr lang="zh-CN" altLang="en-US" sz="2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28675" y="2149475"/>
            <a:ext cx="6461760" cy="564515"/>
          </a:xfrm>
          <a:prstGeom prst="roundRect">
            <a:avLst/>
          </a:prstGeom>
          <a:solidFill>
            <a:srgbClr val="4472C4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828675" y="3136900"/>
            <a:ext cx="3451860" cy="2778125"/>
            <a:chOff x="1287" y="4942"/>
            <a:chExt cx="5436" cy="2842"/>
          </a:xfrm>
        </p:grpSpPr>
        <p:sp>
          <p:nvSpPr>
            <p:cNvPr id="20" name="object 15"/>
            <p:cNvSpPr/>
            <p:nvPr/>
          </p:nvSpPr>
          <p:spPr>
            <a:xfrm>
              <a:off x="1287" y="5036"/>
              <a:ext cx="5436" cy="2748"/>
            </a:xfrm>
            <a:custGeom>
              <a:avLst/>
              <a:gdLst/>
              <a:ahLst/>
              <a:cxnLst/>
              <a:rect l="l" t="t" r="r" b="b"/>
              <a:pathLst>
                <a:path w="3451860" h="1744979">
                  <a:moveTo>
                    <a:pt x="0" y="1744980"/>
                  </a:moveTo>
                  <a:lnTo>
                    <a:pt x="3451860" y="1744980"/>
                  </a:lnTo>
                  <a:lnTo>
                    <a:pt x="3451860" y="0"/>
                  </a:lnTo>
                  <a:lnTo>
                    <a:pt x="0" y="0"/>
                  </a:lnTo>
                  <a:lnTo>
                    <a:pt x="0" y="1744980"/>
                  </a:lnTo>
                  <a:close/>
                </a:path>
              </a:pathLst>
            </a:custGeom>
            <a:solidFill>
              <a:srgbClr val="FFFFFF">
                <a:alpha val="10195"/>
              </a:srgbClr>
            </a:solidFill>
          </p:spPr>
          <p:txBody>
            <a:bodyPr wrap="square" lIns="0" tIns="0" rIns="0" bIns="0" rtlCol="0"/>
            <a:p/>
          </p:txBody>
        </p:sp>
        <p:sp>
          <p:nvSpPr>
            <p:cNvPr id="54" name="object 54"/>
            <p:cNvSpPr/>
            <p:nvPr/>
          </p:nvSpPr>
          <p:spPr>
            <a:xfrm>
              <a:off x="1287" y="4942"/>
              <a:ext cx="5436" cy="106"/>
            </a:xfrm>
            <a:custGeom>
              <a:avLst/>
              <a:gdLst/>
              <a:ahLst/>
              <a:cxnLst/>
              <a:rect l="l" t="t" r="r" b="b"/>
              <a:pathLst>
                <a:path w="3451860" h="67310">
                  <a:moveTo>
                    <a:pt x="0" y="67055"/>
                  </a:moveTo>
                  <a:lnTo>
                    <a:pt x="3451860" y="67055"/>
                  </a:lnTo>
                  <a:lnTo>
                    <a:pt x="3451860" y="0"/>
                  </a:lnTo>
                  <a:lnTo>
                    <a:pt x="0" y="0"/>
                  </a:lnTo>
                  <a:lnTo>
                    <a:pt x="0" y="67055"/>
                  </a:lnTo>
                  <a:close/>
                </a:path>
              </a:pathLst>
            </a:custGeom>
            <a:solidFill>
              <a:srgbClr val="1D8A92"/>
            </a:solidFill>
          </p:spPr>
          <p:txBody>
            <a:bodyPr wrap="square" lIns="0" tIns="0" rIns="0" bIns="0" rtlCol="0"/>
            <a:p/>
          </p:txBody>
        </p:sp>
      </p:grpSp>
      <p:grpSp>
        <p:nvGrpSpPr>
          <p:cNvPr id="32" name="组合 31"/>
          <p:cNvGrpSpPr/>
          <p:nvPr/>
        </p:nvGrpSpPr>
        <p:grpSpPr>
          <a:xfrm>
            <a:off x="4381500" y="3136900"/>
            <a:ext cx="3451860" cy="2778125"/>
            <a:chOff x="1287" y="4942"/>
            <a:chExt cx="5436" cy="2842"/>
          </a:xfrm>
        </p:grpSpPr>
        <p:sp>
          <p:nvSpPr>
            <p:cNvPr id="33" name="object 15"/>
            <p:cNvSpPr/>
            <p:nvPr/>
          </p:nvSpPr>
          <p:spPr>
            <a:xfrm>
              <a:off x="1287" y="5036"/>
              <a:ext cx="5436" cy="2748"/>
            </a:xfrm>
            <a:custGeom>
              <a:avLst/>
              <a:gdLst/>
              <a:ahLst/>
              <a:cxnLst/>
              <a:rect l="l" t="t" r="r" b="b"/>
              <a:pathLst>
                <a:path w="3451860" h="1744979">
                  <a:moveTo>
                    <a:pt x="0" y="1744980"/>
                  </a:moveTo>
                  <a:lnTo>
                    <a:pt x="3451860" y="1744980"/>
                  </a:lnTo>
                  <a:lnTo>
                    <a:pt x="3451860" y="0"/>
                  </a:lnTo>
                  <a:lnTo>
                    <a:pt x="0" y="0"/>
                  </a:lnTo>
                  <a:lnTo>
                    <a:pt x="0" y="1744980"/>
                  </a:lnTo>
                  <a:close/>
                </a:path>
              </a:pathLst>
            </a:custGeom>
            <a:solidFill>
              <a:srgbClr val="FFFFFF">
                <a:alpha val="10195"/>
              </a:srgbClr>
            </a:solidFill>
          </p:spPr>
          <p:txBody>
            <a:bodyPr wrap="square" lIns="0" tIns="0" rIns="0" bIns="0" rtlCol="0"/>
            <a:p/>
          </p:txBody>
        </p:sp>
        <p:sp>
          <p:nvSpPr>
            <p:cNvPr id="34" name="object 54"/>
            <p:cNvSpPr/>
            <p:nvPr/>
          </p:nvSpPr>
          <p:spPr>
            <a:xfrm>
              <a:off x="1287" y="4942"/>
              <a:ext cx="5436" cy="106"/>
            </a:xfrm>
            <a:custGeom>
              <a:avLst/>
              <a:gdLst/>
              <a:ahLst/>
              <a:cxnLst/>
              <a:rect l="l" t="t" r="r" b="b"/>
              <a:pathLst>
                <a:path w="3451860" h="67310">
                  <a:moveTo>
                    <a:pt x="0" y="67055"/>
                  </a:moveTo>
                  <a:lnTo>
                    <a:pt x="3451860" y="67055"/>
                  </a:lnTo>
                  <a:lnTo>
                    <a:pt x="3451860" y="0"/>
                  </a:lnTo>
                  <a:lnTo>
                    <a:pt x="0" y="0"/>
                  </a:lnTo>
                  <a:lnTo>
                    <a:pt x="0" y="67055"/>
                  </a:lnTo>
                  <a:close/>
                </a:path>
              </a:pathLst>
            </a:custGeom>
            <a:solidFill>
              <a:srgbClr val="1D8A92"/>
            </a:solidFill>
          </p:spPr>
          <p:txBody>
            <a:bodyPr wrap="square" lIns="0" tIns="0" rIns="0" bIns="0" rtlCol="0"/>
            <a:p/>
          </p:txBody>
        </p:sp>
      </p:grpSp>
      <p:grpSp>
        <p:nvGrpSpPr>
          <p:cNvPr id="38" name="组合 37"/>
          <p:cNvGrpSpPr/>
          <p:nvPr/>
        </p:nvGrpSpPr>
        <p:grpSpPr>
          <a:xfrm>
            <a:off x="7919720" y="3137535"/>
            <a:ext cx="3451860" cy="2778125"/>
            <a:chOff x="1287" y="4942"/>
            <a:chExt cx="5436" cy="2842"/>
          </a:xfrm>
        </p:grpSpPr>
        <p:sp>
          <p:nvSpPr>
            <p:cNvPr id="39" name="object 15"/>
            <p:cNvSpPr/>
            <p:nvPr/>
          </p:nvSpPr>
          <p:spPr>
            <a:xfrm>
              <a:off x="1287" y="5036"/>
              <a:ext cx="5436" cy="2748"/>
            </a:xfrm>
            <a:custGeom>
              <a:avLst/>
              <a:gdLst/>
              <a:ahLst/>
              <a:cxnLst/>
              <a:rect l="l" t="t" r="r" b="b"/>
              <a:pathLst>
                <a:path w="3451860" h="1744979">
                  <a:moveTo>
                    <a:pt x="0" y="1744980"/>
                  </a:moveTo>
                  <a:lnTo>
                    <a:pt x="3451860" y="1744980"/>
                  </a:lnTo>
                  <a:lnTo>
                    <a:pt x="3451860" y="0"/>
                  </a:lnTo>
                  <a:lnTo>
                    <a:pt x="0" y="0"/>
                  </a:lnTo>
                  <a:lnTo>
                    <a:pt x="0" y="1744980"/>
                  </a:lnTo>
                  <a:close/>
                </a:path>
              </a:pathLst>
            </a:custGeom>
            <a:solidFill>
              <a:srgbClr val="FFFFFF">
                <a:alpha val="10195"/>
              </a:srgbClr>
            </a:solidFill>
          </p:spPr>
          <p:txBody>
            <a:bodyPr wrap="square" lIns="0" tIns="0" rIns="0" bIns="0" rtlCol="0"/>
            <a:p/>
          </p:txBody>
        </p:sp>
        <p:sp>
          <p:nvSpPr>
            <p:cNvPr id="40" name="object 54"/>
            <p:cNvSpPr/>
            <p:nvPr/>
          </p:nvSpPr>
          <p:spPr>
            <a:xfrm>
              <a:off x="1287" y="4942"/>
              <a:ext cx="5436" cy="106"/>
            </a:xfrm>
            <a:custGeom>
              <a:avLst/>
              <a:gdLst/>
              <a:ahLst/>
              <a:cxnLst/>
              <a:rect l="l" t="t" r="r" b="b"/>
              <a:pathLst>
                <a:path w="3451860" h="67310">
                  <a:moveTo>
                    <a:pt x="0" y="67055"/>
                  </a:moveTo>
                  <a:lnTo>
                    <a:pt x="3451860" y="67055"/>
                  </a:lnTo>
                  <a:lnTo>
                    <a:pt x="3451860" y="0"/>
                  </a:lnTo>
                  <a:lnTo>
                    <a:pt x="0" y="0"/>
                  </a:lnTo>
                  <a:lnTo>
                    <a:pt x="0" y="67055"/>
                  </a:lnTo>
                  <a:close/>
                </a:path>
              </a:pathLst>
            </a:custGeom>
            <a:solidFill>
              <a:srgbClr val="1D8A92"/>
            </a:solidFill>
          </p:spPr>
          <p:txBody>
            <a:bodyPr wrap="square" lIns="0" tIns="0" rIns="0" bIns="0" rtlCol="0"/>
            <a:p/>
          </p:txBody>
        </p:sp>
      </p:grpSp>
      <p:sp>
        <p:nvSpPr>
          <p:cNvPr id="3" name="文本框 2"/>
          <p:cNvSpPr txBox="1"/>
          <p:nvPr/>
        </p:nvSpPr>
        <p:spPr>
          <a:xfrm>
            <a:off x="1217930" y="3345815"/>
            <a:ext cx="2673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02DFC6"/>
                </a:solidFill>
                <a:latin typeface="阿里巴巴普惠体" panose="00020600040101010101" charset="-122"/>
                <a:ea typeface="阿里巴巴普惠体" panose="00020600040101010101" charset="-122"/>
              </a:rPr>
              <a:t>①以案例为主线</a:t>
            </a:r>
            <a:endParaRPr lang="zh-CN" altLang="en-US" sz="2800">
              <a:solidFill>
                <a:srgbClr val="02DFC6"/>
              </a:solidFill>
              <a:latin typeface="阿里巴巴普惠体" panose="00020600040101010101" charset="-122"/>
              <a:ea typeface="阿里巴巴普惠体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36235" y="3345815"/>
            <a:ext cx="13195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02DFC6"/>
                </a:solidFill>
                <a:latin typeface="阿里巴巴普惠体" panose="00020600040101010101" charset="-122"/>
                <a:ea typeface="阿里巴巴普惠体" panose="00020600040101010101" charset="-122"/>
              </a:rPr>
              <a:t>②直观</a:t>
            </a:r>
            <a:endParaRPr lang="zh-CN" altLang="en-US" sz="2800">
              <a:solidFill>
                <a:srgbClr val="02DFC6"/>
              </a:solidFill>
              <a:latin typeface="阿里巴巴普惠体" panose="00020600040101010101" charset="-122"/>
              <a:ea typeface="阿里巴巴普惠体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51215" y="3345815"/>
            <a:ext cx="2389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02DFC6"/>
                </a:solidFill>
                <a:latin typeface="阿里巴巴普惠体" panose="00020600040101010101" charset="-122"/>
                <a:ea typeface="阿里巴巴普惠体" panose="00020600040101010101" charset="-122"/>
                <a:sym typeface="+mn-ea"/>
              </a:rPr>
              <a:t>③</a:t>
            </a:r>
            <a:r>
              <a:rPr lang="zh-CN" altLang="en-US" sz="2800">
                <a:solidFill>
                  <a:srgbClr val="02DFC6"/>
                </a:solidFill>
                <a:latin typeface="阿里巴巴普惠体" panose="00020600040101010101" charset="-122"/>
                <a:ea typeface="阿里巴巴普惠体" panose="00020600040101010101" charset="-122"/>
              </a:rPr>
              <a:t>功能覆盖全</a:t>
            </a:r>
            <a:endParaRPr lang="zh-CN" altLang="en-US" sz="2800">
              <a:solidFill>
                <a:srgbClr val="02DFC6"/>
              </a:solidFill>
              <a:latin typeface="阿里巴巴普惠体" panose="00020600040101010101" charset="-122"/>
              <a:ea typeface="阿里巴巴普惠体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41730" y="4160520"/>
            <a:ext cx="31661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手把手带你搭建一个实际应用</a:t>
            </a:r>
            <a:endParaRPr lang="zh-CN" altLang="en-US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19320" y="4166235"/>
            <a:ext cx="30365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尽可能还原真实的业务环境</a:t>
            </a:r>
            <a:endParaRPr lang="zh-CN" altLang="en-US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9" name="object 17"/>
          <p:cNvSpPr/>
          <p:nvPr/>
        </p:nvSpPr>
        <p:spPr>
          <a:xfrm>
            <a:off x="1015872" y="4277105"/>
            <a:ext cx="114300" cy="125095"/>
          </a:xfrm>
          <a:custGeom>
            <a:avLst/>
            <a:gdLst/>
            <a:ahLst/>
            <a:cxnLst/>
            <a:rect l="l" t="t" r="r" b="b"/>
            <a:pathLst>
              <a:path w="114300" h="125095">
                <a:moveTo>
                  <a:pt x="0" y="124967"/>
                </a:moveTo>
                <a:lnTo>
                  <a:pt x="114300" y="124967"/>
                </a:lnTo>
                <a:lnTo>
                  <a:pt x="114300" y="0"/>
                </a:lnTo>
                <a:lnTo>
                  <a:pt x="0" y="0"/>
                </a:lnTo>
                <a:lnTo>
                  <a:pt x="0" y="124967"/>
                </a:lnTo>
                <a:close/>
              </a:path>
            </a:pathLst>
          </a:custGeom>
          <a:solidFill>
            <a:srgbClr val="50AFA6"/>
          </a:solidFill>
        </p:spPr>
        <p:txBody>
          <a:bodyPr wrap="square" lIns="0" tIns="0" rIns="0" bIns="0" rtlCol="0"/>
          <a:p/>
        </p:txBody>
      </p:sp>
      <p:sp>
        <p:nvSpPr>
          <p:cNvPr id="10" name="object 17"/>
          <p:cNvSpPr/>
          <p:nvPr/>
        </p:nvSpPr>
        <p:spPr>
          <a:xfrm>
            <a:off x="4578222" y="4282185"/>
            <a:ext cx="114300" cy="125095"/>
          </a:xfrm>
          <a:custGeom>
            <a:avLst/>
            <a:gdLst/>
            <a:ahLst/>
            <a:cxnLst/>
            <a:rect l="l" t="t" r="r" b="b"/>
            <a:pathLst>
              <a:path w="114300" h="125095">
                <a:moveTo>
                  <a:pt x="0" y="124967"/>
                </a:moveTo>
                <a:lnTo>
                  <a:pt x="114300" y="124967"/>
                </a:lnTo>
                <a:lnTo>
                  <a:pt x="114300" y="0"/>
                </a:lnTo>
                <a:lnTo>
                  <a:pt x="0" y="0"/>
                </a:lnTo>
                <a:lnTo>
                  <a:pt x="0" y="124967"/>
                </a:lnTo>
                <a:close/>
              </a:path>
            </a:pathLst>
          </a:custGeom>
          <a:solidFill>
            <a:srgbClr val="50AF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7"/>
          <p:cNvSpPr/>
          <p:nvPr/>
        </p:nvSpPr>
        <p:spPr>
          <a:xfrm>
            <a:off x="8140572" y="4287900"/>
            <a:ext cx="114300" cy="125095"/>
          </a:xfrm>
          <a:custGeom>
            <a:avLst/>
            <a:gdLst/>
            <a:ahLst/>
            <a:cxnLst/>
            <a:rect l="l" t="t" r="r" b="b"/>
            <a:pathLst>
              <a:path w="114300" h="125095">
                <a:moveTo>
                  <a:pt x="0" y="124967"/>
                </a:moveTo>
                <a:lnTo>
                  <a:pt x="114300" y="124967"/>
                </a:lnTo>
                <a:lnTo>
                  <a:pt x="114300" y="0"/>
                </a:lnTo>
                <a:lnTo>
                  <a:pt x="0" y="0"/>
                </a:lnTo>
                <a:lnTo>
                  <a:pt x="0" y="124967"/>
                </a:lnTo>
                <a:close/>
              </a:path>
            </a:pathLst>
          </a:custGeom>
          <a:solidFill>
            <a:srgbClr val="50AFA6"/>
          </a:solidFill>
        </p:spPr>
        <p:txBody>
          <a:bodyPr wrap="square" lIns="0" tIns="0" rIns="0" bIns="0" rtlCol="0"/>
          <a:p/>
        </p:txBody>
      </p:sp>
      <p:sp>
        <p:nvSpPr>
          <p:cNvPr id="12" name="文本框 11"/>
          <p:cNvSpPr txBox="1"/>
          <p:nvPr/>
        </p:nvSpPr>
        <p:spPr>
          <a:xfrm>
            <a:off x="8323580" y="4161155"/>
            <a:ext cx="30365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覆盖绝大多数常用功能</a:t>
            </a:r>
            <a:endParaRPr lang="zh-CN" altLang="en-US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17930" y="4624705"/>
            <a:ext cx="231457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避免割裂地讲解功能</a:t>
            </a:r>
            <a:endParaRPr lang="zh-CN" altLang="en-US"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便于模仿、实操</a:t>
            </a:r>
            <a:endParaRPr lang="zh-CN" altLang="en-US"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……</a:t>
            </a:r>
            <a:endParaRPr lang="en-US" altLang="zh-CN"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19320" y="4624705"/>
            <a:ext cx="257175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移动端界面</a:t>
            </a:r>
            <a:endParaRPr lang="zh-CN" altLang="en-US"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互联组织双方的实际界面</a:t>
            </a:r>
            <a:endParaRPr lang="zh-CN" altLang="en-US"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……</a:t>
            </a:r>
            <a:endParaRPr lang="en-US" altLang="zh-CN"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323580" y="4624705"/>
            <a:ext cx="31330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sz="1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保证各功能的触达</a:t>
            </a:r>
            <a:endParaRPr lang="zh-CN"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增加新功能的讲解</a:t>
            </a:r>
            <a:endParaRPr lang="zh-CN" altLang="en-US"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40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  <a:sym typeface="+mn-ea"/>
              </a:rPr>
              <a:t>……</a:t>
            </a:r>
            <a:endParaRPr lang="zh-CN" altLang="en-US"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altLang="zh-CN" sz="140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阿里巴巴普惠体 M" panose="00020600040101010101" pitchFamily="18" charset="-122"/>
              <a:ea typeface="阿里巴巴普惠体 M" panose="00020600040101010101" pitchFamily="18" charset="-122"/>
              <a:cs typeface="阿里巴巴普惠体 M" panose="00020600040101010101" pitchFamily="18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0D48"/>
            </a:gs>
            <a:gs pos="100000">
              <a:srgbClr val="141D4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67788" y="2598003"/>
            <a:ext cx="56692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简道云入门学习路径</a:t>
            </a:r>
            <a:endParaRPr lang="zh-CN" altLang="en-US" sz="4800" dirty="0">
              <a:solidFill>
                <a:schemeClr val="bg1"/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8045" y="3418205"/>
            <a:ext cx="299466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第一章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-</a:t>
            </a:r>
            <a:r>
              <a:rPr lang="zh-CN" altLang="en-US" dirty="0" err="1">
                <a:solidFill>
                  <a:schemeClr val="bg1">
                    <a:lumMod val="9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初识简道云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  <a:sym typeface="阿里巴巴普惠体 R" panose="00020600040101010101" pitchFamily="18" charset="-122"/>
              </a:rPr>
              <a:t> </a:t>
            </a:r>
            <a:endParaRPr lang="en-US" altLang="zh-CN" dirty="0">
              <a:solidFill>
                <a:schemeClr val="bg1">
                  <a:lumMod val="85000"/>
                </a:schemeClr>
              </a:solidFill>
              <a:latin typeface="阿里巴巴普惠体 R" panose="00020600040101010101" pitchFamily="18" charset="-122"/>
              <a:ea typeface="阿里巴巴普惠体 R" panose="00020600040101010101" pitchFamily="18" charset="-122"/>
              <a:cs typeface="阿里巴巴普惠体 R" panose="00020600040101010101" pitchFamily="18" charset="-122"/>
              <a:sym typeface="阿里巴巴普惠体 R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955" y="1121773"/>
            <a:ext cx="1810286" cy="432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alphaModFix amt="81000"/>
          </a:blip>
          <a:stretch>
            <a:fillRect/>
          </a:stretch>
        </p:blipFill>
        <p:spPr>
          <a:xfrm>
            <a:off x="7884256" y="1358093"/>
            <a:ext cx="341051" cy="576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0415704" y="2564550"/>
            <a:ext cx="360000" cy="576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8531147" y="3692335"/>
            <a:ext cx="345600" cy="576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10363585" y="4796887"/>
            <a:ext cx="464238" cy="576000"/>
          </a:xfrm>
          <a:prstGeom prst="rect">
            <a:avLst/>
          </a:prstGeom>
        </p:spPr>
      </p:pic>
      <p:sp>
        <p:nvSpPr>
          <p:cNvPr id="2" name="六边形 1"/>
          <p:cNvSpPr/>
          <p:nvPr/>
        </p:nvSpPr>
        <p:spPr>
          <a:xfrm>
            <a:off x="868045" y="5372735"/>
            <a:ext cx="2971165" cy="504190"/>
          </a:xfrm>
          <a:prstGeom prst="hexagon">
            <a:avLst/>
          </a:prstGeom>
          <a:gradFill>
            <a:gsLst>
              <a:gs pos="0">
                <a:srgbClr val="00DBC0"/>
              </a:gs>
              <a:gs pos="100000">
                <a:srgbClr val="1D8B9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简道云客户成功：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E</a:t>
            </a:r>
            <a:r>
              <a:rPr lang="en-US" altLang="zh-CN" sz="1400" dirty="0">
                <a:latin typeface="思源黑体 CN Medium" panose="020B0600000000000000" pitchFamily="34" charset="-128"/>
                <a:ea typeface="思源黑体 CN Medium" panose="020B0600000000000000" pitchFamily="34" charset="-128"/>
              </a:rPr>
              <a:t>rwin.Lu</a:t>
            </a:r>
            <a:endParaRPr lang="en-US" altLang="zh-CN" sz="1400" dirty="0">
              <a:latin typeface="思源黑体 CN Medium" panose="020B0600000000000000" pitchFamily="34" charset="-128"/>
              <a:ea typeface="思源黑体 CN Medium" panose="020B0600000000000000" pitchFamily="34" charset="-128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6084,&quot;width&quot;:18504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4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597</Words>
  <Application>WPS 演示</Application>
  <PresentationFormat>宽屏</PresentationFormat>
  <Paragraphs>97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12</vt:i4>
      </vt:variant>
    </vt:vector>
  </HeadingPairs>
  <TitlesOfParts>
    <vt:vector size="31" baseType="lpstr">
      <vt:lpstr>Arial</vt:lpstr>
      <vt:lpstr>宋体</vt:lpstr>
      <vt:lpstr>Wingdings</vt:lpstr>
      <vt:lpstr>阿里巴巴普惠体 R</vt:lpstr>
      <vt:lpstr>思源黑体 CN Medium</vt:lpstr>
      <vt:lpstr>阿里巴巴普惠体 M</vt:lpstr>
      <vt:lpstr>阿里巴巴普惠体</vt:lpstr>
      <vt:lpstr>等线</vt:lpstr>
      <vt:lpstr>微软雅黑</vt:lpstr>
      <vt:lpstr>Arial Unicode MS</vt:lpstr>
      <vt:lpstr>等线 Light</vt:lpstr>
      <vt:lpstr>Calibri</vt:lpstr>
      <vt:lpstr>苹方 中等</vt:lpstr>
      <vt:lpstr>Office 主题​​</vt:lpstr>
      <vt:lpstr>7_Office 主题​​</vt:lpstr>
      <vt:lpstr>12_Office 主题​​</vt:lpstr>
      <vt:lpstr>32_Office 主题​​</vt:lpstr>
      <vt:lpstr>33_Office 主题​​</vt:lpstr>
      <vt:lpstr>34_Office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mint23@qq.com</dc:creator>
  <cp:lastModifiedBy>起笑君颜回</cp:lastModifiedBy>
  <cp:revision>272</cp:revision>
  <dcterms:created xsi:type="dcterms:W3CDTF">2021-08-30T02:41:00Z</dcterms:created>
  <dcterms:modified xsi:type="dcterms:W3CDTF">2022-03-25T07:14:00Z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74C7203F7D1242DF8B733425634D16A4</vt:lpwstr>
  </property>
  <property fmtid="{D5CDD505-2E9C-101B-9397-08002B2CF9AE}" pid="3" name="KSOProductBuildVer">
    <vt:lpwstr>2052-11.1.0.11365</vt:lpwstr>
  </property>
</Properties>
</file>