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</p:sldMasterIdLst>
  <p:sldIdLst>
    <p:sldId id="591" r:id="rId6"/>
    <p:sldId id="592" r:id="rId7"/>
    <p:sldId id="593" r:id="rId8"/>
    <p:sldId id="595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第七章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添加仪表盘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仪表盘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仪表盘定义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53936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仪表盘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定义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289050"/>
            <a:ext cx="97777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「仪表盘」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：在表单、聚合表、数据工厂中收集得到的数据，可通过仪表盘来进行查看、分析和处理 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940" y="2014855"/>
            <a:ext cx="252349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「仪表盘的组件」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数据组件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文本组件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图片组件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筛选组件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6940" y="3909695"/>
            <a:ext cx="2228215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「其他功能」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定时更新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仪表盘样式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移动端布局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权限</a:t>
            </a:r>
            <a:r>
              <a:rPr lang="en-US" altLang="zh-CN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/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表单发布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7225" y="2014855"/>
            <a:ext cx="8493760" cy="42513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0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WPS 演示</Application>
  <PresentationFormat>宽屏</PresentationFormat>
  <Paragraphs>32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21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6_Office 主题​​</vt:lpstr>
      <vt:lpstr>30_Office 主题​​</vt:lpstr>
      <vt:lpstr>31_Office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