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 id="2147483672" r:id="rId4"/>
    <p:sldMasterId id="2147483684" r:id="rId5"/>
    <p:sldMasterId id="2147483696" r:id="rId6"/>
    <p:sldMasterId id="2147483708" r:id="rId7"/>
    <p:sldMasterId id="2147483720" r:id="rId8"/>
    <p:sldMasterId id="2147483732" r:id="rId9"/>
    <p:sldMasterId id="2147483744" r:id="rId10"/>
  </p:sldMasterIdLst>
  <p:sldIdLst>
    <p:sldId id="480" r:id="rId11"/>
    <p:sldId id="417" r:id="rId12"/>
    <p:sldId id="418" r:id="rId13"/>
    <p:sldId id="497" r:id="rId14"/>
    <p:sldId id="509" r:id="rId15"/>
    <p:sldId id="510" r:id="rId16"/>
    <p:sldId id="535" r:id="rId17"/>
    <p:sldId id="537" r:id="rId18"/>
    <p:sldId id="536" r:id="rId19"/>
    <p:sldId id="522" r:id="rId20"/>
    <p:sldId id="552" r:id="rId21"/>
    <p:sldId id="523" r:id="rId22"/>
    <p:sldId id="555" r:id="rId23"/>
    <p:sldId id="553" r:id="rId24"/>
    <p:sldId id="554" r:id="rId25"/>
    <p:sldId id="481" r:id="rId26"/>
    <p:sldId id="419"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DFC6"/>
    <a:srgbClr val="2A3151"/>
    <a:srgbClr val="1D8A92"/>
    <a:srgbClr val="1B2955"/>
    <a:srgbClr val="4472C4"/>
    <a:srgbClr val="000000"/>
    <a:srgbClr val="0F1434"/>
    <a:srgbClr val="0D1232"/>
    <a:srgbClr val="0C1131"/>
    <a:srgbClr val="1D8B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46"/>
    <p:restoredTop sz="96405"/>
  </p:normalViewPr>
  <p:slideViewPr>
    <p:cSldViewPr snapToGrid="0" snapToObjects="1">
      <p:cViewPr varScale="1">
        <p:scale>
          <a:sx n="113" d="100"/>
          <a:sy n="113" d="100"/>
        </p:scale>
        <p:origin x="40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17.xml"/><Relationship Id="rId26" Type="http://schemas.openxmlformats.org/officeDocument/2006/relationships/slide" Target="slides/slide16.xml"/><Relationship Id="rId25" Type="http://schemas.openxmlformats.org/officeDocument/2006/relationships/slide" Target="slides/slide15.xml"/><Relationship Id="rId24" Type="http://schemas.openxmlformats.org/officeDocument/2006/relationships/slide" Target="slides/slide14.xml"/><Relationship Id="rId23" Type="http://schemas.openxmlformats.org/officeDocument/2006/relationships/slide" Target="slides/slide13.xml"/><Relationship Id="rId22" Type="http://schemas.openxmlformats.org/officeDocument/2006/relationships/slide" Target="slides/slide12.xml"/><Relationship Id="rId21" Type="http://schemas.openxmlformats.org/officeDocument/2006/relationships/slide" Target="slides/slide11.xml"/><Relationship Id="rId20" Type="http://schemas.openxmlformats.org/officeDocument/2006/relationships/slide" Target="slides/slide10.xml"/><Relationship Id="rId2" Type="http://schemas.openxmlformats.org/officeDocument/2006/relationships/theme" Target="theme/theme1.xml"/><Relationship Id="rId19" Type="http://schemas.openxmlformats.org/officeDocument/2006/relationships/slide" Target="slides/slide9.xml"/><Relationship Id="rId18" Type="http://schemas.openxmlformats.org/officeDocument/2006/relationships/slide" Target="slides/slide8.xml"/><Relationship Id="rId17" Type="http://schemas.openxmlformats.org/officeDocument/2006/relationships/slide" Target="slides/slide7.xml"/><Relationship Id="rId16" Type="http://schemas.openxmlformats.org/officeDocument/2006/relationships/slide" Target="slides/slide6.xml"/><Relationship Id="rId15" Type="http://schemas.openxmlformats.org/officeDocument/2006/relationships/slide" Target="slides/slide5.xml"/><Relationship Id="rId14" Type="http://schemas.openxmlformats.org/officeDocument/2006/relationships/slide" Target="slides/slide4.xml"/><Relationship Id="rId13" Type="http://schemas.openxmlformats.org/officeDocument/2006/relationships/slide" Target="slides/slide3.xml"/><Relationship Id="rId12" Type="http://schemas.openxmlformats.org/officeDocument/2006/relationships/slide" Target="slides/slide2.xml"/><Relationship Id="rId11" Type="http://schemas.openxmlformats.org/officeDocument/2006/relationships/slide" Target="slides/slide1.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109" name="组合 108"/>
          <p:cNvGrpSpPr/>
          <p:nvPr userDrawn="1"/>
        </p:nvGrpSpPr>
        <p:grpSpPr>
          <a:xfrm>
            <a:off x="16731707" y="-32890353"/>
            <a:ext cx="1460586" cy="1512929"/>
            <a:chOff x="7804792" y="210577"/>
            <a:chExt cx="1460586" cy="1512929"/>
          </a:xfrm>
        </p:grpSpPr>
        <p:sp>
          <p:nvSpPr>
            <p:cNvPr id="110" name="평행 사변형 180"/>
            <p:cNvSpPr/>
            <p:nvPr userDrawn="1"/>
          </p:nvSpPr>
          <p:spPr>
            <a:xfrm rot="16200000" flipV="1">
              <a:off x="8291633" y="749761"/>
              <a:ext cx="1217198"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1" name="组合 130"/>
          <p:cNvGrpSpPr/>
          <p:nvPr userDrawn="1"/>
        </p:nvGrpSpPr>
        <p:grpSpPr>
          <a:xfrm>
            <a:off x="7731024" y="747274"/>
            <a:ext cx="1275635" cy="1473528"/>
            <a:chOff x="5502789" y="2030726"/>
            <a:chExt cx="1462980" cy="1689936"/>
          </a:xfrm>
        </p:grpSpPr>
        <p:sp>
          <p:nvSpPr>
            <p:cNvPr id="12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2" name="组合 131"/>
          <p:cNvGrpSpPr/>
          <p:nvPr userDrawn="1"/>
        </p:nvGrpSpPr>
        <p:grpSpPr>
          <a:xfrm>
            <a:off x="8365518" y="3073762"/>
            <a:ext cx="1275635" cy="1473528"/>
            <a:chOff x="5502789" y="2030726"/>
            <a:chExt cx="1462980" cy="1689936"/>
          </a:xfrm>
        </p:grpSpPr>
        <p:sp>
          <p:nvSpPr>
            <p:cNvPr id="13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6" name="组合 135"/>
          <p:cNvGrpSpPr/>
          <p:nvPr userDrawn="1"/>
        </p:nvGrpSpPr>
        <p:grpSpPr>
          <a:xfrm>
            <a:off x="9004142" y="1915675"/>
            <a:ext cx="1275635" cy="1473528"/>
            <a:chOff x="5502789" y="2030726"/>
            <a:chExt cx="1462980" cy="1689936"/>
          </a:xfrm>
        </p:grpSpPr>
        <p:sp>
          <p:nvSpPr>
            <p:cNvPr id="13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47" name="组合 146"/>
          <p:cNvGrpSpPr/>
          <p:nvPr userDrawn="1"/>
        </p:nvGrpSpPr>
        <p:grpSpPr>
          <a:xfrm>
            <a:off x="9645314" y="3073762"/>
            <a:ext cx="1275635" cy="1473528"/>
            <a:chOff x="5502789" y="2030726"/>
            <a:chExt cx="1462980" cy="1689936"/>
          </a:xfrm>
        </p:grpSpPr>
        <p:sp>
          <p:nvSpPr>
            <p:cNvPr id="14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4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1" name="组合 150"/>
          <p:cNvGrpSpPr/>
          <p:nvPr userDrawn="1"/>
        </p:nvGrpSpPr>
        <p:grpSpPr>
          <a:xfrm>
            <a:off x="10905914" y="3070924"/>
            <a:ext cx="1275635" cy="1473528"/>
            <a:chOff x="5502789" y="2030726"/>
            <a:chExt cx="1462980" cy="1689936"/>
          </a:xfrm>
        </p:grpSpPr>
        <p:sp>
          <p:nvSpPr>
            <p:cNvPr id="15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5" name="组合 154"/>
          <p:cNvGrpSpPr/>
          <p:nvPr userDrawn="1"/>
        </p:nvGrpSpPr>
        <p:grpSpPr>
          <a:xfrm>
            <a:off x="7103138" y="4551181"/>
            <a:ext cx="1275635" cy="1473528"/>
            <a:chOff x="5502789" y="2030726"/>
            <a:chExt cx="1462980" cy="1689936"/>
          </a:xfrm>
        </p:grpSpPr>
        <p:sp>
          <p:nvSpPr>
            <p:cNvPr id="15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9" name="组合 158"/>
          <p:cNvGrpSpPr/>
          <p:nvPr userDrawn="1"/>
        </p:nvGrpSpPr>
        <p:grpSpPr>
          <a:xfrm>
            <a:off x="9006649" y="4231784"/>
            <a:ext cx="1275635" cy="1473528"/>
            <a:chOff x="5502789" y="2030726"/>
            <a:chExt cx="1462980" cy="1689936"/>
          </a:xfrm>
        </p:grpSpPr>
        <p:sp>
          <p:nvSpPr>
            <p:cNvPr id="16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3" name="组合 162"/>
          <p:cNvGrpSpPr/>
          <p:nvPr userDrawn="1"/>
        </p:nvGrpSpPr>
        <p:grpSpPr>
          <a:xfrm>
            <a:off x="10271936" y="4220771"/>
            <a:ext cx="1275635" cy="1473528"/>
            <a:chOff x="5502789" y="2030726"/>
            <a:chExt cx="1462980" cy="1689936"/>
          </a:xfrm>
        </p:grpSpPr>
        <p:sp>
          <p:nvSpPr>
            <p:cNvPr id="16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7" name="组合 166"/>
          <p:cNvGrpSpPr/>
          <p:nvPr userDrawn="1"/>
        </p:nvGrpSpPr>
        <p:grpSpPr>
          <a:xfrm>
            <a:off x="8374260" y="5384472"/>
            <a:ext cx="1275635" cy="1473528"/>
            <a:chOff x="5502789" y="2030726"/>
            <a:chExt cx="1462980" cy="1689936"/>
          </a:xfrm>
        </p:grpSpPr>
        <p:sp>
          <p:nvSpPr>
            <p:cNvPr id="16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1" name="组合 170"/>
          <p:cNvGrpSpPr/>
          <p:nvPr userDrawn="1"/>
        </p:nvGrpSpPr>
        <p:grpSpPr>
          <a:xfrm>
            <a:off x="9639547" y="5384472"/>
            <a:ext cx="1275635" cy="1473528"/>
            <a:chOff x="5502789" y="2030726"/>
            <a:chExt cx="1462980" cy="1689936"/>
          </a:xfrm>
        </p:grpSpPr>
        <p:sp>
          <p:nvSpPr>
            <p:cNvPr id="17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5" name="组合 174"/>
          <p:cNvGrpSpPr/>
          <p:nvPr userDrawn="1"/>
        </p:nvGrpSpPr>
        <p:grpSpPr>
          <a:xfrm>
            <a:off x="10902747" y="5384472"/>
            <a:ext cx="1275635" cy="1473528"/>
            <a:chOff x="5502789" y="2030726"/>
            <a:chExt cx="1462980" cy="1689936"/>
          </a:xfrm>
        </p:grpSpPr>
        <p:sp>
          <p:nvSpPr>
            <p:cNvPr id="17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9" name="组合 178"/>
          <p:cNvGrpSpPr/>
          <p:nvPr userDrawn="1"/>
        </p:nvGrpSpPr>
        <p:grpSpPr>
          <a:xfrm>
            <a:off x="11540564" y="4220771"/>
            <a:ext cx="1275635" cy="1473528"/>
            <a:chOff x="5502789" y="2030726"/>
            <a:chExt cx="1462980" cy="1689936"/>
          </a:xfrm>
        </p:grpSpPr>
        <p:sp>
          <p:nvSpPr>
            <p:cNvPr id="18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83" name="组合 182"/>
          <p:cNvGrpSpPr/>
          <p:nvPr userDrawn="1"/>
        </p:nvGrpSpPr>
        <p:grpSpPr>
          <a:xfrm>
            <a:off x="11545804" y="-330846"/>
            <a:ext cx="1275635" cy="1473529"/>
            <a:chOff x="5502789" y="2030726"/>
            <a:chExt cx="1462980" cy="1689936"/>
          </a:xfrm>
        </p:grpSpPr>
        <p:sp>
          <p:nvSpPr>
            <p:cNvPr id="18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91" name="组合 190"/>
          <p:cNvGrpSpPr/>
          <p:nvPr userDrawn="1"/>
        </p:nvGrpSpPr>
        <p:grpSpPr>
          <a:xfrm>
            <a:off x="10271833" y="1915675"/>
            <a:ext cx="1275635" cy="1473528"/>
            <a:chOff x="5502789" y="2030726"/>
            <a:chExt cx="1462980" cy="1689936"/>
          </a:xfrm>
        </p:grpSpPr>
        <p:sp>
          <p:nvSpPr>
            <p:cNvPr id="19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189" name="矩形 188"/>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8" name="矩形 187"/>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97"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109" name="组合 108"/>
          <p:cNvGrpSpPr/>
          <p:nvPr userDrawn="1"/>
        </p:nvGrpSpPr>
        <p:grpSpPr>
          <a:xfrm>
            <a:off x="16731707" y="-32890353"/>
            <a:ext cx="1460586" cy="1512929"/>
            <a:chOff x="7804792" y="210577"/>
            <a:chExt cx="1460586" cy="1512929"/>
          </a:xfrm>
        </p:grpSpPr>
        <p:sp>
          <p:nvSpPr>
            <p:cNvPr id="110" name="평행 사변형 180"/>
            <p:cNvSpPr/>
            <p:nvPr userDrawn="1"/>
          </p:nvSpPr>
          <p:spPr>
            <a:xfrm rot="16200000" flipV="1">
              <a:off x="8291633" y="749761"/>
              <a:ext cx="1217198"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1" name="组合 130"/>
          <p:cNvGrpSpPr/>
          <p:nvPr userDrawn="1"/>
        </p:nvGrpSpPr>
        <p:grpSpPr>
          <a:xfrm>
            <a:off x="7731024" y="747274"/>
            <a:ext cx="1275635" cy="1473528"/>
            <a:chOff x="5502789" y="2030726"/>
            <a:chExt cx="1462980" cy="1689936"/>
          </a:xfrm>
        </p:grpSpPr>
        <p:sp>
          <p:nvSpPr>
            <p:cNvPr id="12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2" name="组合 131"/>
          <p:cNvGrpSpPr/>
          <p:nvPr userDrawn="1"/>
        </p:nvGrpSpPr>
        <p:grpSpPr>
          <a:xfrm>
            <a:off x="8365518" y="3073762"/>
            <a:ext cx="1275635" cy="1473528"/>
            <a:chOff x="5502789" y="2030726"/>
            <a:chExt cx="1462980" cy="1689936"/>
          </a:xfrm>
        </p:grpSpPr>
        <p:sp>
          <p:nvSpPr>
            <p:cNvPr id="13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6" name="组合 135"/>
          <p:cNvGrpSpPr/>
          <p:nvPr userDrawn="1"/>
        </p:nvGrpSpPr>
        <p:grpSpPr>
          <a:xfrm>
            <a:off x="9004142" y="1915675"/>
            <a:ext cx="1275635" cy="1473528"/>
            <a:chOff x="5502789" y="2030726"/>
            <a:chExt cx="1462980" cy="1689936"/>
          </a:xfrm>
        </p:grpSpPr>
        <p:sp>
          <p:nvSpPr>
            <p:cNvPr id="13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47" name="组合 146"/>
          <p:cNvGrpSpPr/>
          <p:nvPr userDrawn="1"/>
        </p:nvGrpSpPr>
        <p:grpSpPr>
          <a:xfrm>
            <a:off x="9645314" y="3073762"/>
            <a:ext cx="1275635" cy="1473528"/>
            <a:chOff x="5502789" y="2030726"/>
            <a:chExt cx="1462980" cy="1689936"/>
          </a:xfrm>
        </p:grpSpPr>
        <p:sp>
          <p:nvSpPr>
            <p:cNvPr id="14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4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1" name="组合 150"/>
          <p:cNvGrpSpPr/>
          <p:nvPr userDrawn="1"/>
        </p:nvGrpSpPr>
        <p:grpSpPr>
          <a:xfrm>
            <a:off x="10905914" y="3070924"/>
            <a:ext cx="1275635" cy="1473528"/>
            <a:chOff x="5502789" y="2030726"/>
            <a:chExt cx="1462980" cy="1689936"/>
          </a:xfrm>
        </p:grpSpPr>
        <p:sp>
          <p:nvSpPr>
            <p:cNvPr id="15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5" name="组合 154"/>
          <p:cNvGrpSpPr/>
          <p:nvPr userDrawn="1"/>
        </p:nvGrpSpPr>
        <p:grpSpPr>
          <a:xfrm>
            <a:off x="7103138" y="4551181"/>
            <a:ext cx="1275635" cy="1473528"/>
            <a:chOff x="5502789" y="2030726"/>
            <a:chExt cx="1462980" cy="1689936"/>
          </a:xfrm>
        </p:grpSpPr>
        <p:sp>
          <p:nvSpPr>
            <p:cNvPr id="15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9" name="组合 158"/>
          <p:cNvGrpSpPr/>
          <p:nvPr userDrawn="1"/>
        </p:nvGrpSpPr>
        <p:grpSpPr>
          <a:xfrm>
            <a:off x="9006649" y="4231784"/>
            <a:ext cx="1275635" cy="1473528"/>
            <a:chOff x="5502789" y="2030726"/>
            <a:chExt cx="1462980" cy="1689936"/>
          </a:xfrm>
        </p:grpSpPr>
        <p:sp>
          <p:nvSpPr>
            <p:cNvPr id="16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3" name="组合 162"/>
          <p:cNvGrpSpPr/>
          <p:nvPr userDrawn="1"/>
        </p:nvGrpSpPr>
        <p:grpSpPr>
          <a:xfrm>
            <a:off x="10271936" y="4220771"/>
            <a:ext cx="1275635" cy="1473528"/>
            <a:chOff x="5502789" y="2030726"/>
            <a:chExt cx="1462980" cy="1689936"/>
          </a:xfrm>
        </p:grpSpPr>
        <p:sp>
          <p:nvSpPr>
            <p:cNvPr id="16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7" name="组合 166"/>
          <p:cNvGrpSpPr/>
          <p:nvPr userDrawn="1"/>
        </p:nvGrpSpPr>
        <p:grpSpPr>
          <a:xfrm>
            <a:off x="8374260" y="5384472"/>
            <a:ext cx="1275635" cy="1473528"/>
            <a:chOff x="5502789" y="2030726"/>
            <a:chExt cx="1462980" cy="1689936"/>
          </a:xfrm>
        </p:grpSpPr>
        <p:sp>
          <p:nvSpPr>
            <p:cNvPr id="16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1" name="组合 170"/>
          <p:cNvGrpSpPr/>
          <p:nvPr userDrawn="1"/>
        </p:nvGrpSpPr>
        <p:grpSpPr>
          <a:xfrm>
            <a:off x="9639547" y="5384472"/>
            <a:ext cx="1275635" cy="1473528"/>
            <a:chOff x="5502789" y="2030726"/>
            <a:chExt cx="1462980" cy="1689936"/>
          </a:xfrm>
        </p:grpSpPr>
        <p:sp>
          <p:nvSpPr>
            <p:cNvPr id="17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5" name="组合 174"/>
          <p:cNvGrpSpPr/>
          <p:nvPr userDrawn="1"/>
        </p:nvGrpSpPr>
        <p:grpSpPr>
          <a:xfrm>
            <a:off x="10902747" y="5384472"/>
            <a:ext cx="1275635" cy="1473528"/>
            <a:chOff x="5502789" y="2030726"/>
            <a:chExt cx="1462980" cy="1689936"/>
          </a:xfrm>
        </p:grpSpPr>
        <p:sp>
          <p:nvSpPr>
            <p:cNvPr id="17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9" name="组合 178"/>
          <p:cNvGrpSpPr/>
          <p:nvPr userDrawn="1"/>
        </p:nvGrpSpPr>
        <p:grpSpPr>
          <a:xfrm>
            <a:off x="11540564" y="4220771"/>
            <a:ext cx="1275635" cy="1473528"/>
            <a:chOff x="5502789" y="2030726"/>
            <a:chExt cx="1462980" cy="1689936"/>
          </a:xfrm>
        </p:grpSpPr>
        <p:sp>
          <p:nvSpPr>
            <p:cNvPr id="18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83" name="组合 182"/>
          <p:cNvGrpSpPr/>
          <p:nvPr userDrawn="1"/>
        </p:nvGrpSpPr>
        <p:grpSpPr>
          <a:xfrm>
            <a:off x="11545804" y="-330846"/>
            <a:ext cx="1275635" cy="1473529"/>
            <a:chOff x="5502789" y="2030726"/>
            <a:chExt cx="1462980" cy="1689936"/>
          </a:xfrm>
        </p:grpSpPr>
        <p:sp>
          <p:nvSpPr>
            <p:cNvPr id="18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91" name="组合 190"/>
          <p:cNvGrpSpPr/>
          <p:nvPr userDrawn="1"/>
        </p:nvGrpSpPr>
        <p:grpSpPr>
          <a:xfrm>
            <a:off x="10271833" y="1915675"/>
            <a:ext cx="1275635" cy="1473528"/>
            <a:chOff x="5502789" y="2030726"/>
            <a:chExt cx="1462980" cy="1689936"/>
          </a:xfrm>
        </p:grpSpPr>
        <p:sp>
          <p:nvSpPr>
            <p:cNvPr id="19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189" name="矩形 188"/>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8" name="矩形 187"/>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97"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节标题">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pic>
        <p:nvPicPr>
          <p:cNvPr id="10"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cxnSp>
        <p:nvCxnSpPr>
          <p:cNvPr id="46" name="직선 연결선 150"/>
          <p:cNvCxnSpPr/>
          <p:nvPr userDrawn="1"/>
        </p:nvCxnSpPr>
        <p:spPr>
          <a:xfrm flipV="1">
            <a:off x="12190848" y="612703"/>
            <a:ext cx="368016" cy="149823"/>
          </a:xfrm>
          <a:prstGeom prst="line">
            <a:avLst/>
          </a:prstGeom>
          <a:ln w="6350">
            <a:solidFill>
              <a:srgbClr val="CDE5EE"/>
            </a:solidFill>
          </a:ln>
        </p:spPr>
        <p:style>
          <a:lnRef idx="1">
            <a:schemeClr val="accent1"/>
          </a:lnRef>
          <a:fillRef idx="0">
            <a:schemeClr val="accent1"/>
          </a:fillRef>
          <a:effectRef idx="0">
            <a:schemeClr val="accent1"/>
          </a:effectRef>
          <a:fontRef idx="minor">
            <a:schemeClr val="tx1"/>
          </a:fontRef>
        </p:style>
      </p:cxnSp>
      <p:grpSp>
        <p:nvGrpSpPr>
          <p:cNvPr id="54" name="组合 53"/>
          <p:cNvGrpSpPr/>
          <p:nvPr userDrawn="1"/>
        </p:nvGrpSpPr>
        <p:grpSpPr>
          <a:xfrm>
            <a:off x="758436" y="5569816"/>
            <a:ext cx="739876" cy="854655"/>
            <a:chOff x="5502789" y="2030726"/>
            <a:chExt cx="1462980" cy="1689936"/>
          </a:xfrm>
        </p:grpSpPr>
        <p:sp>
          <p:nvSpPr>
            <p:cNvPr id="5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58" name="组合 57"/>
          <p:cNvGrpSpPr/>
          <p:nvPr userDrawn="1"/>
        </p:nvGrpSpPr>
        <p:grpSpPr>
          <a:xfrm>
            <a:off x="11463855" y="-201861"/>
            <a:ext cx="739876" cy="854655"/>
            <a:chOff x="5502789" y="2030726"/>
            <a:chExt cx="1462980" cy="1689936"/>
          </a:xfrm>
        </p:grpSpPr>
        <p:sp>
          <p:nvSpPr>
            <p:cNvPr id="5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2" name="组合 61"/>
          <p:cNvGrpSpPr/>
          <p:nvPr userDrawn="1"/>
        </p:nvGrpSpPr>
        <p:grpSpPr>
          <a:xfrm>
            <a:off x="9772215" y="26739"/>
            <a:ext cx="739876" cy="854655"/>
            <a:chOff x="5502789" y="2030726"/>
            <a:chExt cx="1462980" cy="1689936"/>
          </a:xfrm>
        </p:grpSpPr>
        <p:sp>
          <p:nvSpPr>
            <p:cNvPr id="6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6" name="组合 65"/>
          <p:cNvGrpSpPr/>
          <p:nvPr userDrawn="1"/>
        </p:nvGrpSpPr>
        <p:grpSpPr>
          <a:xfrm>
            <a:off x="10732335" y="289629"/>
            <a:ext cx="739876" cy="854655"/>
            <a:chOff x="5502789" y="2030726"/>
            <a:chExt cx="1462980" cy="1689936"/>
          </a:xfrm>
        </p:grpSpPr>
        <p:sp>
          <p:nvSpPr>
            <p:cNvPr id="6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0" name="组合 69"/>
          <p:cNvGrpSpPr/>
          <p:nvPr userDrawn="1"/>
        </p:nvGrpSpPr>
        <p:grpSpPr>
          <a:xfrm>
            <a:off x="11102449" y="953658"/>
            <a:ext cx="739876" cy="854655"/>
            <a:chOff x="5502789" y="2030726"/>
            <a:chExt cx="1462980" cy="1689936"/>
          </a:xfrm>
        </p:grpSpPr>
        <p:sp>
          <p:nvSpPr>
            <p:cNvPr id="71"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2"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3"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4" name="组合 73"/>
          <p:cNvGrpSpPr/>
          <p:nvPr userDrawn="1"/>
        </p:nvGrpSpPr>
        <p:grpSpPr>
          <a:xfrm>
            <a:off x="11831792" y="2053115"/>
            <a:ext cx="739876" cy="854655"/>
            <a:chOff x="5502789" y="2030726"/>
            <a:chExt cx="1462980" cy="1689936"/>
          </a:xfrm>
        </p:grpSpPr>
        <p:sp>
          <p:nvSpPr>
            <p:cNvPr id="7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8" name="组合 77"/>
          <p:cNvGrpSpPr/>
          <p:nvPr userDrawn="1"/>
        </p:nvGrpSpPr>
        <p:grpSpPr>
          <a:xfrm>
            <a:off x="11845637" y="470268"/>
            <a:ext cx="739876" cy="854655"/>
            <a:chOff x="5502789" y="2030726"/>
            <a:chExt cx="1462980" cy="1689936"/>
          </a:xfrm>
        </p:grpSpPr>
        <p:sp>
          <p:nvSpPr>
            <p:cNvPr id="7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82" name="矩形 81"/>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3" name="矩形 82"/>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9" name="组合 8"/>
          <p:cNvGrpSpPr>
            <a:grpSpLocks noChangeAspect="1"/>
          </p:cNvGrpSpPr>
          <p:nvPr userDrawn="1"/>
        </p:nvGrpSpPr>
        <p:grpSpPr>
          <a:xfrm>
            <a:off x="252364" y="367169"/>
            <a:ext cx="522336" cy="540000"/>
            <a:chOff x="7804792" y="210577"/>
            <a:chExt cx="1460586" cy="1512931"/>
          </a:xfrm>
        </p:grpSpPr>
        <p:sp>
          <p:nvSpPr>
            <p:cNvPr id="10" name="평행 사변형 180"/>
            <p:cNvSpPr/>
            <p:nvPr userDrawn="1"/>
          </p:nvSpPr>
          <p:spPr>
            <a:xfrm rot="16200000" flipV="1">
              <a:off x="8291626" y="749762"/>
              <a:ext cx="1217200"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cxnSp>
        <p:nvCxnSpPr>
          <p:cNvPr id="15" name="直线连接符 14"/>
          <p:cNvCxnSpPr/>
          <p:nvPr userDrawn="1"/>
        </p:nvCxnSpPr>
        <p:spPr>
          <a:xfrm>
            <a:off x="927100" y="637169"/>
            <a:ext cx="9528496" cy="0"/>
          </a:xfrm>
          <a:prstGeom prst="line">
            <a:avLst/>
          </a:prstGeom>
          <a:ln w="6350">
            <a:solidFill>
              <a:srgbClr val="0DB3A6"/>
            </a:solidFill>
          </a:ln>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userDrawn="1"/>
        </p:nvPicPr>
        <p:blipFill>
          <a:blip r:embed="rId2"/>
          <a:stretch>
            <a:fillRect/>
          </a:stretch>
        </p:blipFill>
        <p:spPr>
          <a:xfrm>
            <a:off x="10674257" y="421169"/>
            <a:ext cx="1246426" cy="432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109" name="组合 108"/>
          <p:cNvGrpSpPr/>
          <p:nvPr userDrawn="1"/>
        </p:nvGrpSpPr>
        <p:grpSpPr>
          <a:xfrm>
            <a:off x="16731707" y="-32890353"/>
            <a:ext cx="1460586" cy="1512929"/>
            <a:chOff x="7804792" y="210577"/>
            <a:chExt cx="1460586" cy="1512929"/>
          </a:xfrm>
        </p:grpSpPr>
        <p:sp>
          <p:nvSpPr>
            <p:cNvPr id="110" name="평행 사변형 180"/>
            <p:cNvSpPr/>
            <p:nvPr userDrawn="1"/>
          </p:nvSpPr>
          <p:spPr>
            <a:xfrm rot="16200000" flipV="1">
              <a:off x="8291633" y="749761"/>
              <a:ext cx="1217198"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1" name="组合 130"/>
          <p:cNvGrpSpPr/>
          <p:nvPr userDrawn="1"/>
        </p:nvGrpSpPr>
        <p:grpSpPr>
          <a:xfrm>
            <a:off x="7731024" y="747274"/>
            <a:ext cx="1275635" cy="1473528"/>
            <a:chOff x="5502789" y="2030726"/>
            <a:chExt cx="1462980" cy="1689936"/>
          </a:xfrm>
        </p:grpSpPr>
        <p:sp>
          <p:nvSpPr>
            <p:cNvPr id="12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2" name="组合 131"/>
          <p:cNvGrpSpPr/>
          <p:nvPr userDrawn="1"/>
        </p:nvGrpSpPr>
        <p:grpSpPr>
          <a:xfrm>
            <a:off x="8365518" y="3073762"/>
            <a:ext cx="1275635" cy="1473528"/>
            <a:chOff x="5502789" y="2030726"/>
            <a:chExt cx="1462980" cy="1689936"/>
          </a:xfrm>
        </p:grpSpPr>
        <p:sp>
          <p:nvSpPr>
            <p:cNvPr id="13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6" name="组合 135"/>
          <p:cNvGrpSpPr/>
          <p:nvPr userDrawn="1"/>
        </p:nvGrpSpPr>
        <p:grpSpPr>
          <a:xfrm>
            <a:off x="9004142" y="1915675"/>
            <a:ext cx="1275635" cy="1473528"/>
            <a:chOff x="5502789" y="2030726"/>
            <a:chExt cx="1462980" cy="1689936"/>
          </a:xfrm>
        </p:grpSpPr>
        <p:sp>
          <p:nvSpPr>
            <p:cNvPr id="13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47" name="组合 146"/>
          <p:cNvGrpSpPr/>
          <p:nvPr userDrawn="1"/>
        </p:nvGrpSpPr>
        <p:grpSpPr>
          <a:xfrm>
            <a:off x="9645314" y="3073762"/>
            <a:ext cx="1275635" cy="1473528"/>
            <a:chOff x="5502789" y="2030726"/>
            <a:chExt cx="1462980" cy="1689936"/>
          </a:xfrm>
        </p:grpSpPr>
        <p:sp>
          <p:nvSpPr>
            <p:cNvPr id="14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4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1" name="组合 150"/>
          <p:cNvGrpSpPr/>
          <p:nvPr userDrawn="1"/>
        </p:nvGrpSpPr>
        <p:grpSpPr>
          <a:xfrm>
            <a:off x="10905914" y="3070924"/>
            <a:ext cx="1275635" cy="1473528"/>
            <a:chOff x="5502789" y="2030726"/>
            <a:chExt cx="1462980" cy="1689936"/>
          </a:xfrm>
        </p:grpSpPr>
        <p:sp>
          <p:nvSpPr>
            <p:cNvPr id="15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5" name="组合 154"/>
          <p:cNvGrpSpPr/>
          <p:nvPr userDrawn="1"/>
        </p:nvGrpSpPr>
        <p:grpSpPr>
          <a:xfrm>
            <a:off x="7103138" y="4551181"/>
            <a:ext cx="1275635" cy="1473528"/>
            <a:chOff x="5502789" y="2030726"/>
            <a:chExt cx="1462980" cy="1689936"/>
          </a:xfrm>
        </p:grpSpPr>
        <p:sp>
          <p:nvSpPr>
            <p:cNvPr id="15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9" name="组合 158"/>
          <p:cNvGrpSpPr/>
          <p:nvPr userDrawn="1"/>
        </p:nvGrpSpPr>
        <p:grpSpPr>
          <a:xfrm>
            <a:off x="9006649" y="4231784"/>
            <a:ext cx="1275635" cy="1473528"/>
            <a:chOff x="5502789" y="2030726"/>
            <a:chExt cx="1462980" cy="1689936"/>
          </a:xfrm>
        </p:grpSpPr>
        <p:sp>
          <p:nvSpPr>
            <p:cNvPr id="16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3" name="组合 162"/>
          <p:cNvGrpSpPr/>
          <p:nvPr userDrawn="1"/>
        </p:nvGrpSpPr>
        <p:grpSpPr>
          <a:xfrm>
            <a:off x="10271936" y="4220771"/>
            <a:ext cx="1275635" cy="1473528"/>
            <a:chOff x="5502789" y="2030726"/>
            <a:chExt cx="1462980" cy="1689936"/>
          </a:xfrm>
        </p:grpSpPr>
        <p:sp>
          <p:nvSpPr>
            <p:cNvPr id="16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7" name="组合 166"/>
          <p:cNvGrpSpPr/>
          <p:nvPr userDrawn="1"/>
        </p:nvGrpSpPr>
        <p:grpSpPr>
          <a:xfrm>
            <a:off x="8374260" y="5384472"/>
            <a:ext cx="1275635" cy="1473528"/>
            <a:chOff x="5502789" y="2030726"/>
            <a:chExt cx="1462980" cy="1689936"/>
          </a:xfrm>
        </p:grpSpPr>
        <p:sp>
          <p:nvSpPr>
            <p:cNvPr id="16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1" name="组合 170"/>
          <p:cNvGrpSpPr/>
          <p:nvPr userDrawn="1"/>
        </p:nvGrpSpPr>
        <p:grpSpPr>
          <a:xfrm>
            <a:off x="9639547" y="5384472"/>
            <a:ext cx="1275635" cy="1473528"/>
            <a:chOff x="5502789" y="2030726"/>
            <a:chExt cx="1462980" cy="1689936"/>
          </a:xfrm>
        </p:grpSpPr>
        <p:sp>
          <p:nvSpPr>
            <p:cNvPr id="17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5" name="组合 174"/>
          <p:cNvGrpSpPr/>
          <p:nvPr userDrawn="1"/>
        </p:nvGrpSpPr>
        <p:grpSpPr>
          <a:xfrm>
            <a:off x="10902747" y="5384472"/>
            <a:ext cx="1275635" cy="1473528"/>
            <a:chOff x="5502789" y="2030726"/>
            <a:chExt cx="1462980" cy="1689936"/>
          </a:xfrm>
        </p:grpSpPr>
        <p:sp>
          <p:nvSpPr>
            <p:cNvPr id="17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9" name="组合 178"/>
          <p:cNvGrpSpPr/>
          <p:nvPr userDrawn="1"/>
        </p:nvGrpSpPr>
        <p:grpSpPr>
          <a:xfrm>
            <a:off x="11540564" y="4220771"/>
            <a:ext cx="1275635" cy="1473528"/>
            <a:chOff x="5502789" y="2030726"/>
            <a:chExt cx="1462980" cy="1689936"/>
          </a:xfrm>
        </p:grpSpPr>
        <p:sp>
          <p:nvSpPr>
            <p:cNvPr id="18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83" name="组合 182"/>
          <p:cNvGrpSpPr/>
          <p:nvPr userDrawn="1"/>
        </p:nvGrpSpPr>
        <p:grpSpPr>
          <a:xfrm>
            <a:off x="11545804" y="-330846"/>
            <a:ext cx="1275635" cy="1473529"/>
            <a:chOff x="5502789" y="2030726"/>
            <a:chExt cx="1462980" cy="1689936"/>
          </a:xfrm>
        </p:grpSpPr>
        <p:sp>
          <p:nvSpPr>
            <p:cNvPr id="18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91" name="组合 190"/>
          <p:cNvGrpSpPr/>
          <p:nvPr userDrawn="1"/>
        </p:nvGrpSpPr>
        <p:grpSpPr>
          <a:xfrm>
            <a:off x="10271833" y="1915675"/>
            <a:ext cx="1275635" cy="1473528"/>
            <a:chOff x="5502789" y="2030726"/>
            <a:chExt cx="1462980" cy="1689936"/>
          </a:xfrm>
        </p:grpSpPr>
        <p:sp>
          <p:nvSpPr>
            <p:cNvPr id="19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189" name="矩形 188"/>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8" name="矩形 187"/>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97"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节标题">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pic>
        <p:nvPicPr>
          <p:cNvPr id="10"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cxnSp>
        <p:nvCxnSpPr>
          <p:cNvPr id="46" name="직선 연결선 150"/>
          <p:cNvCxnSpPr/>
          <p:nvPr userDrawn="1"/>
        </p:nvCxnSpPr>
        <p:spPr>
          <a:xfrm flipV="1">
            <a:off x="12190848" y="612703"/>
            <a:ext cx="368016" cy="149823"/>
          </a:xfrm>
          <a:prstGeom prst="line">
            <a:avLst/>
          </a:prstGeom>
          <a:ln w="6350">
            <a:solidFill>
              <a:srgbClr val="CDE5EE"/>
            </a:solidFill>
          </a:ln>
        </p:spPr>
        <p:style>
          <a:lnRef idx="1">
            <a:schemeClr val="accent1"/>
          </a:lnRef>
          <a:fillRef idx="0">
            <a:schemeClr val="accent1"/>
          </a:fillRef>
          <a:effectRef idx="0">
            <a:schemeClr val="accent1"/>
          </a:effectRef>
          <a:fontRef idx="minor">
            <a:schemeClr val="tx1"/>
          </a:fontRef>
        </p:style>
      </p:cxnSp>
      <p:grpSp>
        <p:nvGrpSpPr>
          <p:cNvPr id="54" name="组合 53"/>
          <p:cNvGrpSpPr/>
          <p:nvPr userDrawn="1"/>
        </p:nvGrpSpPr>
        <p:grpSpPr>
          <a:xfrm>
            <a:off x="758436" y="5569816"/>
            <a:ext cx="739876" cy="854655"/>
            <a:chOff x="5502789" y="2030726"/>
            <a:chExt cx="1462980" cy="1689936"/>
          </a:xfrm>
        </p:grpSpPr>
        <p:sp>
          <p:nvSpPr>
            <p:cNvPr id="5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58" name="组合 57"/>
          <p:cNvGrpSpPr/>
          <p:nvPr userDrawn="1"/>
        </p:nvGrpSpPr>
        <p:grpSpPr>
          <a:xfrm>
            <a:off x="11463855" y="-201861"/>
            <a:ext cx="739876" cy="854655"/>
            <a:chOff x="5502789" y="2030726"/>
            <a:chExt cx="1462980" cy="1689936"/>
          </a:xfrm>
        </p:grpSpPr>
        <p:sp>
          <p:nvSpPr>
            <p:cNvPr id="5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2" name="组合 61"/>
          <p:cNvGrpSpPr/>
          <p:nvPr userDrawn="1"/>
        </p:nvGrpSpPr>
        <p:grpSpPr>
          <a:xfrm>
            <a:off x="9772215" y="26739"/>
            <a:ext cx="739876" cy="854655"/>
            <a:chOff x="5502789" y="2030726"/>
            <a:chExt cx="1462980" cy="1689936"/>
          </a:xfrm>
        </p:grpSpPr>
        <p:sp>
          <p:nvSpPr>
            <p:cNvPr id="6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6" name="组合 65"/>
          <p:cNvGrpSpPr/>
          <p:nvPr userDrawn="1"/>
        </p:nvGrpSpPr>
        <p:grpSpPr>
          <a:xfrm>
            <a:off x="10732335" y="289629"/>
            <a:ext cx="739876" cy="854655"/>
            <a:chOff x="5502789" y="2030726"/>
            <a:chExt cx="1462980" cy="1689936"/>
          </a:xfrm>
        </p:grpSpPr>
        <p:sp>
          <p:nvSpPr>
            <p:cNvPr id="6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0" name="组合 69"/>
          <p:cNvGrpSpPr/>
          <p:nvPr userDrawn="1"/>
        </p:nvGrpSpPr>
        <p:grpSpPr>
          <a:xfrm>
            <a:off x="11102449" y="953658"/>
            <a:ext cx="739876" cy="854655"/>
            <a:chOff x="5502789" y="2030726"/>
            <a:chExt cx="1462980" cy="1689936"/>
          </a:xfrm>
        </p:grpSpPr>
        <p:sp>
          <p:nvSpPr>
            <p:cNvPr id="71"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2"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3"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4" name="组合 73"/>
          <p:cNvGrpSpPr/>
          <p:nvPr userDrawn="1"/>
        </p:nvGrpSpPr>
        <p:grpSpPr>
          <a:xfrm>
            <a:off x="11831792" y="2053115"/>
            <a:ext cx="739876" cy="854655"/>
            <a:chOff x="5502789" y="2030726"/>
            <a:chExt cx="1462980" cy="1689936"/>
          </a:xfrm>
        </p:grpSpPr>
        <p:sp>
          <p:nvSpPr>
            <p:cNvPr id="7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8" name="组合 77"/>
          <p:cNvGrpSpPr/>
          <p:nvPr userDrawn="1"/>
        </p:nvGrpSpPr>
        <p:grpSpPr>
          <a:xfrm>
            <a:off x="11845637" y="470268"/>
            <a:ext cx="739876" cy="854655"/>
            <a:chOff x="5502789" y="2030726"/>
            <a:chExt cx="1462980" cy="1689936"/>
          </a:xfrm>
        </p:grpSpPr>
        <p:sp>
          <p:nvSpPr>
            <p:cNvPr id="7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82" name="矩形 81"/>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3" name="矩形 82"/>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9" name="组合 8"/>
          <p:cNvGrpSpPr>
            <a:grpSpLocks noChangeAspect="1"/>
          </p:cNvGrpSpPr>
          <p:nvPr userDrawn="1"/>
        </p:nvGrpSpPr>
        <p:grpSpPr>
          <a:xfrm>
            <a:off x="252364" y="367169"/>
            <a:ext cx="522336" cy="540000"/>
            <a:chOff x="7804792" y="210577"/>
            <a:chExt cx="1460586" cy="1512931"/>
          </a:xfrm>
        </p:grpSpPr>
        <p:sp>
          <p:nvSpPr>
            <p:cNvPr id="10" name="평행 사변형 180"/>
            <p:cNvSpPr/>
            <p:nvPr userDrawn="1"/>
          </p:nvSpPr>
          <p:spPr>
            <a:xfrm rot="16200000" flipV="1">
              <a:off x="8291626" y="749762"/>
              <a:ext cx="1217200"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cxnSp>
        <p:nvCxnSpPr>
          <p:cNvPr id="15" name="直线连接符 14"/>
          <p:cNvCxnSpPr/>
          <p:nvPr userDrawn="1"/>
        </p:nvCxnSpPr>
        <p:spPr>
          <a:xfrm>
            <a:off x="927100" y="637169"/>
            <a:ext cx="9528496" cy="0"/>
          </a:xfrm>
          <a:prstGeom prst="line">
            <a:avLst/>
          </a:prstGeom>
          <a:ln w="6350">
            <a:solidFill>
              <a:srgbClr val="0DB3A6"/>
            </a:solidFill>
          </a:ln>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userDrawn="1"/>
        </p:nvPicPr>
        <p:blipFill>
          <a:blip r:embed="rId2"/>
          <a:stretch>
            <a:fillRect/>
          </a:stretch>
        </p:blipFill>
        <p:spPr>
          <a:xfrm>
            <a:off x="10674257" y="421169"/>
            <a:ext cx="1246426" cy="432000"/>
          </a:xfrm>
          <a:prstGeom prst="rect">
            <a:avLst/>
          </a:prstGeom>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pic>
        <p:nvPicPr>
          <p:cNvPr id="10"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cxnSp>
        <p:nvCxnSpPr>
          <p:cNvPr id="46" name="직선 연결선 150"/>
          <p:cNvCxnSpPr/>
          <p:nvPr userDrawn="1"/>
        </p:nvCxnSpPr>
        <p:spPr>
          <a:xfrm flipV="1">
            <a:off x="12190848" y="612703"/>
            <a:ext cx="368016" cy="149823"/>
          </a:xfrm>
          <a:prstGeom prst="line">
            <a:avLst/>
          </a:prstGeom>
          <a:ln w="6350">
            <a:solidFill>
              <a:srgbClr val="CDE5EE"/>
            </a:solidFill>
          </a:ln>
        </p:spPr>
        <p:style>
          <a:lnRef idx="1">
            <a:schemeClr val="accent1"/>
          </a:lnRef>
          <a:fillRef idx="0">
            <a:schemeClr val="accent1"/>
          </a:fillRef>
          <a:effectRef idx="0">
            <a:schemeClr val="accent1"/>
          </a:effectRef>
          <a:fontRef idx="minor">
            <a:schemeClr val="tx1"/>
          </a:fontRef>
        </p:style>
      </p:cxnSp>
      <p:grpSp>
        <p:nvGrpSpPr>
          <p:cNvPr id="54" name="组合 53"/>
          <p:cNvGrpSpPr/>
          <p:nvPr userDrawn="1"/>
        </p:nvGrpSpPr>
        <p:grpSpPr>
          <a:xfrm>
            <a:off x="758436" y="5569816"/>
            <a:ext cx="739876" cy="854655"/>
            <a:chOff x="5502789" y="2030726"/>
            <a:chExt cx="1462980" cy="1689936"/>
          </a:xfrm>
        </p:grpSpPr>
        <p:sp>
          <p:nvSpPr>
            <p:cNvPr id="5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58" name="组合 57"/>
          <p:cNvGrpSpPr/>
          <p:nvPr userDrawn="1"/>
        </p:nvGrpSpPr>
        <p:grpSpPr>
          <a:xfrm>
            <a:off x="11463855" y="-201861"/>
            <a:ext cx="739876" cy="854655"/>
            <a:chOff x="5502789" y="2030726"/>
            <a:chExt cx="1462980" cy="1689936"/>
          </a:xfrm>
        </p:grpSpPr>
        <p:sp>
          <p:nvSpPr>
            <p:cNvPr id="5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2" name="组合 61"/>
          <p:cNvGrpSpPr/>
          <p:nvPr userDrawn="1"/>
        </p:nvGrpSpPr>
        <p:grpSpPr>
          <a:xfrm>
            <a:off x="9772215" y="26739"/>
            <a:ext cx="739876" cy="854655"/>
            <a:chOff x="5502789" y="2030726"/>
            <a:chExt cx="1462980" cy="1689936"/>
          </a:xfrm>
        </p:grpSpPr>
        <p:sp>
          <p:nvSpPr>
            <p:cNvPr id="6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6" name="组合 65"/>
          <p:cNvGrpSpPr/>
          <p:nvPr userDrawn="1"/>
        </p:nvGrpSpPr>
        <p:grpSpPr>
          <a:xfrm>
            <a:off x="10732335" y="289629"/>
            <a:ext cx="739876" cy="854655"/>
            <a:chOff x="5502789" y="2030726"/>
            <a:chExt cx="1462980" cy="1689936"/>
          </a:xfrm>
        </p:grpSpPr>
        <p:sp>
          <p:nvSpPr>
            <p:cNvPr id="6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0" name="组合 69"/>
          <p:cNvGrpSpPr/>
          <p:nvPr userDrawn="1"/>
        </p:nvGrpSpPr>
        <p:grpSpPr>
          <a:xfrm>
            <a:off x="11102449" y="953658"/>
            <a:ext cx="739876" cy="854655"/>
            <a:chOff x="5502789" y="2030726"/>
            <a:chExt cx="1462980" cy="1689936"/>
          </a:xfrm>
        </p:grpSpPr>
        <p:sp>
          <p:nvSpPr>
            <p:cNvPr id="71"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2"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3"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4" name="组合 73"/>
          <p:cNvGrpSpPr/>
          <p:nvPr userDrawn="1"/>
        </p:nvGrpSpPr>
        <p:grpSpPr>
          <a:xfrm>
            <a:off x="11831792" y="2053115"/>
            <a:ext cx="739876" cy="854655"/>
            <a:chOff x="5502789" y="2030726"/>
            <a:chExt cx="1462980" cy="1689936"/>
          </a:xfrm>
        </p:grpSpPr>
        <p:sp>
          <p:nvSpPr>
            <p:cNvPr id="7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8" name="组合 77"/>
          <p:cNvGrpSpPr/>
          <p:nvPr userDrawn="1"/>
        </p:nvGrpSpPr>
        <p:grpSpPr>
          <a:xfrm>
            <a:off x="11845637" y="470268"/>
            <a:ext cx="739876" cy="854655"/>
            <a:chOff x="5502789" y="2030726"/>
            <a:chExt cx="1462980" cy="1689936"/>
          </a:xfrm>
        </p:grpSpPr>
        <p:sp>
          <p:nvSpPr>
            <p:cNvPr id="7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82" name="矩形 81"/>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3" name="矩形 82"/>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109" name="组合 108"/>
          <p:cNvGrpSpPr/>
          <p:nvPr userDrawn="1"/>
        </p:nvGrpSpPr>
        <p:grpSpPr>
          <a:xfrm>
            <a:off x="16731707" y="-32890353"/>
            <a:ext cx="1460586" cy="1512929"/>
            <a:chOff x="7804792" y="210577"/>
            <a:chExt cx="1460586" cy="1512929"/>
          </a:xfrm>
        </p:grpSpPr>
        <p:sp>
          <p:nvSpPr>
            <p:cNvPr id="110" name="평행 사변형 180"/>
            <p:cNvSpPr/>
            <p:nvPr userDrawn="1"/>
          </p:nvSpPr>
          <p:spPr>
            <a:xfrm rot="16200000" flipV="1">
              <a:off x="8291633" y="749761"/>
              <a:ext cx="1217198"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1" name="组合 130"/>
          <p:cNvGrpSpPr/>
          <p:nvPr userDrawn="1"/>
        </p:nvGrpSpPr>
        <p:grpSpPr>
          <a:xfrm>
            <a:off x="7731024" y="747274"/>
            <a:ext cx="1275635" cy="1473528"/>
            <a:chOff x="5502789" y="2030726"/>
            <a:chExt cx="1462980" cy="1689936"/>
          </a:xfrm>
        </p:grpSpPr>
        <p:sp>
          <p:nvSpPr>
            <p:cNvPr id="12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2" name="组合 131"/>
          <p:cNvGrpSpPr/>
          <p:nvPr userDrawn="1"/>
        </p:nvGrpSpPr>
        <p:grpSpPr>
          <a:xfrm>
            <a:off x="8365518" y="3073762"/>
            <a:ext cx="1275635" cy="1473528"/>
            <a:chOff x="5502789" y="2030726"/>
            <a:chExt cx="1462980" cy="1689936"/>
          </a:xfrm>
        </p:grpSpPr>
        <p:sp>
          <p:nvSpPr>
            <p:cNvPr id="13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6" name="组合 135"/>
          <p:cNvGrpSpPr/>
          <p:nvPr userDrawn="1"/>
        </p:nvGrpSpPr>
        <p:grpSpPr>
          <a:xfrm>
            <a:off x="9004142" y="1915675"/>
            <a:ext cx="1275635" cy="1473528"/>
            <a:chOff x="5502789" y="2030726"/>
            <a:chExt cx="1462980" cy="1689936"/>
          </a:xfrm>
        </p:grpSpPr>
        <p:sp>
          <p:nvSpPr>
            <p:cNvPr id="13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47" name="组合 146"/>
          <p:cNvGrpSpPr/>
          <p:nvPr userDrawn="1"/>
        </p:nvGrpSpPr>
        <p:grpSpPr>
          <a:xfrm>
            <a:off x="9645314" y="3073762"/>
            <a:ext cx="1275635" cy="1473528"/>
            <a:chOff x="5502789" y="2030726"/>
            <a:chExt cx="1462980" cy="1689936"/>
          </a:xfrm>
        </p:grpSpPr>
        <p:sp>
          <p:nvSpPr>
            <p:cNvPr id="14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4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1" name="组合 150"/>
          <p:cNvGrpSpPr/>
          <p:nvPr userDrawn="1"/>
        </p:nvGrpSpPr>
        <p:grpSpPr>
          <a:xfrm>
            <a:off x="10905914" y="3070924"/>
            <a:ext cx="1275635" cy="1473528"/>
            <a:chOff x="5502789" y="2030726"/>
            <a:chExt cx="1462980" cy="1689936"/>
          </a:xfrm>
        </p:grpSpPr>
        <p:sp>
          <p:nvSpPr>
            <p:cNvPr id="15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5" name="组合 154"/>
          <p:cNvGrpSpPr/>
          <p:nvPr userDrawn="1"/>
        </p:nvGrpSpPr>
        <p:grpSpPr>
          <a:xfrm>
            <a:off x="7103138" y="4551181"/>
            <a:ext cx="1275635" cy="1473528"/>
            <a:chOff x="5502789" y="2030726"/>
            <a:chExt cx="1462980" cy="1689936"/>
          </a:xfrm>
        </p:grpSpPr>
        <p:sp>
          <p:nvSpPr>
            <p:cNvPr id="15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9" name="组合 158"/>
          <p:cNvGrpSpPr/>
          <p:nvPr userDrawn="1"/>
        </p:nvGrpSpPr>
        <p:grpSpPr>
          <a:xfrm>
            <a:off x="9006649" y="4231784"/>
            <a:ext cx="1275635" cy="1473528"/>
            <a:chOff x="5502789" y="2030726"/>
            <a:chExt cx="1462980" cy="1689936"/>
          </a:xfrm>
        </p:grpSpPr>
        <p:sp>
          <p:nvSpPr>
            <p:cNvPr id="16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3" name="组合 162"/>
          <p:cNvGrpSpPr/>
          <p:nvPr userDrawn="1"/>
        </p:nvGrpSpPr>
        <p:grpSpPr>
          <a:xfrm>
            <a:off x="10271936" y="4220771"/>
            <a:ext cx="1275635" cy="1473528"/>
            <a:chOff x="5502789" y="2030726"/>
            <a:chExt cx="1462980" cy="1689936"/>
          </a:xfrm>
        </p:grpSpPr>
        <p:sp>
          <p:nvSpPr>
            <p:cNvPr id="16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7" name="组合 166"/>
          <p:cNvGrpSpPr/>
          <p:nvPr userDrawn="1"/>
        </p:nvGrpSpPr>
        <p:grpSpPr>
          <a:xfrm>
            <a:off x="8374260" y="5384472"/>
            <a:ext cx="1275635" cy="1473528"/>
            <a:chOff x="5502789" y="2030726"/>
            <a:chExt cx="1462980" cy="1689936"/>
          </a:xfrm>
        </p:grpSpPr>
        <p:sp>
          <p:nvSpPr>
            <p:cNvPr id="16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1" name="组合 170"/>
          <p:cNvGrpSpPr/>
          <p:nvPr userDrawn="1"/>
        </p:nvGrpSpPr>
        <p:grpSpPr>
          <a:xfrm>
            <a:off x="9639547" y="5384472"/>
            <a:ext cx="1275635" cy="1473528"/>
            <a:chOff x="5502789" y="2030726"/>
            <a:chExt cx="1462980" cy="1689936"/>
          </a:xfrm>
        </p:grpSpPr>
        <p:sp>
          <p:nvSpPr>
            <p:cNvPr id="17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5" name="组合 174"/>
          <p:cNvGrpSpPr/>
          <p:nvPr userDrawn="1"/>
        </p:nvGrpSpPr>
        <p:grpSpPr>
          <a:xfrm>
            <a:off x="10902747" y="5384472"/>
            <a:ext cx="1275635" cy="1473528"/>
            <a:chOff x="5502789" y="2030726"/>
            <a:chExt cx="1462980" cy="1689936"/>
          </a:xfrm>
        </p:grpSpPr>
        <p:sp>
          <p:nvSpPr>
            <p:cNvPr id="17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9" name="组合 178"/>
          <p:cNvGrpSpPr/>
          <p:nvPr userDrawn="1"/>
        </p:nvGrpSpPr>
        <p:grpSpPr>
          <a:xfrm>
            <a:off x="11540564" y="4220771"/>
            <a:ext cx="1275635" cy="1473528"/>
            <a:chOff x="5502789" y="2030726"/>
            <a:chExt cx="1462980" cy="1689936"/>
          </a:xfrm>
        </p:grpSpPr>
        <p:sp>
          <p:nvSpPr>
            <p:cNvPr id="18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83" name="组合 182"/>
          <p:cNvGrpSpPr/>
          <p:nvPr userDrawn="1"/>
        </p:nvGrpSpPr>
        <p:grpSpPr>
          <a:xfrm>
            <a:off x="11545804" y="-330846"/>
            <a:ext cx="1275635" cy="1473529"/>
            <a:chOff x="5502789" y="2030726"/>
            <a:chExt cx="1462980" cy="1689936"/>
          </a:xfrm>
        </p:grpSpPr>
        <p:sp>
          <p:nvSpPr>
            <p:cNvPr id="18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91" name="组合 190"/>
          <p:cNvGrpSpPr/>
          <p:nvPr userDrawn="1"/>
        </p:nvGrpSpPr>
        <p:grpSpPr>
          <a:xfrm>
            <a:off x="10271833" y="1915675"/>
            <a:ext cx="1275635" cy="1473528"/>
            <a:chOff x="5502789" y="2030726"/>
            <a:chExt cx="1462980" cy="1689936"/>
          </a:xfrm>
        </p:grpSpPr>
        <p:sp>
          <p:nvSpPr>
            <p:cNvPr id="19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189" name="矩形 188"/>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8" name="矩形 187"/>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97"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空白">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节标题">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pic>
        <p:nvPicPr>
          <p:cNvPr id="10"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cxnSp>
        <p:nvCxnSpPr>
          <p:cNvPr id="46" name="직선 연결선 150"/>
          <p:cNvCxnSpPr/>
          <p:nvPr userDrawn="1"/>
        </p:nvCxnSpPr>
        <p:spPr>
          <a:xfrm flipV="1">
            <a:off x="12190848" y="612703"/>
            <a:ext cx="368016" cy="149823"/>
          </a:xfrm>
          <a:prstGeom prst="line">
            <a:avLst/>
          </a:prstGeom>
          <a:ln w="6350">
            <a:solidFill>
              <a:srgbClr val="CDE5EE"/>
            </a:solidFill>
          </a:ln>
        </p:spPr>
        <p:style>
          <a:lnRef idx="1">
            <a:schemeClr val="accent1"/>
          </a:lnRef>
          <a:fillRef idx="0">
            <a:schemeClr val="accent1"/>
          </a:fillRef>
          <a:effectRef idx="0">
            <a:schemeClr val="accent1"/>
          </a:effectRef>
          <a:fontRef idx="minor">
            <a:schemeClr val="tx1"/>
          </a:fontRef>
        </p:style>
      </p:cxnSp>
      <p:grpSp>
        <p:nvGrpSpPr>
          <p:cNvPr id="54" name="组合 53"/>
          <p:cNvGrpSpPr/>
          <p:nvPr userDrawn="1"/>
        </p:nvGrpSpPr>
        <p:grpSpPr>
          <a:xfrm>
            <a:off x="758436" y="5569816"/>
            <a:ext cx="739876" cy="854655"/>
            <a:chOff x="5502789" y="2030726"/>
            <a:chExt cx="1462980" cy="1689936"/>
          </a:xfrm>
        </p:grpSpPr>
        <p:sp>
          <p:nvSpPr>
            <p:cNvPr id="5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58" name="组合 57"/>
          <p:cNvGrpSpPr/>
          <p:nvPr userDrawn="1"/>
        </p:nvGrpSpPr>
        <p:grpSpPr>
          <a:xfrm>
            <a:off x="11463855" y="-201861"/>
            <a:ext cx="739876" cy="854655"/>
            <a:chOff x="5502789" y="2030726"/>
            <a:chExt cx="1462980" cy="1689936"/>
          </a:xfrm>
        </p:grpSpPr>
        <p:sp>
          <p:nvSpPr>
            <p:cNvPr id="5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2" name="组合 61"/>
          <p:cNvGrpSpPr/>
          <p:nvPr userDrawn="1"/>
        </p:nvGrpSpPr>
        <p:grpSpPr>
          <a:xfrm>
            <a:off x="9772215" y="26739"/>
            <a:ext cx="739876" cy="854655"/>
            <a:chOff x="5502789" y="2030726"/>
            <a:chExt cx="1462980" cy="1689936"/>
          </a:xfrm>
        </p:grpSpPr>
        <p:sp>
          <p:nvSpPr>
            <p:cNvPr id="6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6" name="组合 65"/>
          <p:cNvGrpSpPr/>
          <p:nvPr userDrawn="1"/>
        </p:nvGrpSpPr>
        <p:grpSpPr>
          <a:xfrm>
            <a:off x="10732335" y="289629"/>
            <a:ext cx="739876" cy="854655"/>
            <a:chOff x="5502789" y="2030726"/>
            <a:chExt cx="1462980" cy="1689936"/>
          </a:xfrm>
        </p:grpSpPr>
        <p:sp>
          <p:nvSpPr>
            <p:cNvPr id="6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0" name="组合 69"/>
          <p:cNvGrpSpPr/>
          <p:nvPr userDrawn="1"/>
        </p:nvGrpSpPr>
        <p:grpSpPr>
          <a:xfrm>
            <a:off x="11102449" y="953658"/>
            <a:ext cx="739876" cy="854655"/>
            <a:chOff x="5502789" y="2030726"/>
            <a:chExt cx="1462980" cy="1689936"/>
          </a:xfrm>
        </p:grpSpPr>
        <p:sp>
          <p:nvSpPr>
            <p:cNvPr id="71"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2"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3"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4" name="组合 73"/>
          <p:cNvGrpSpPr/>
          <p:nvPr userDrawn="1"/>
        </p:nvGrpSpPr>
        <p:grpSpPr>
          <a:xfrm>
            <a:off x="11831792" y="2053115"/>
            <a:ext cx="739876" cy="854655"/>
            <a:chOff x="5502789" y="2030726"/>
            <a:chExt cx="1462980" cy="1689936"/>
          </a:xfrm>
        </p:grpSpPr>
        <p:sp>
          <p:nvSpPr>
            <p:cNvPr id="7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8" name="组合 77"/>
          <p:cNvGrpSpPr/>
          <p:nvPr userDrawn="1"/>
        </p:nvGrpSpPr>
        <p:grpSpPr>
          <a:xfrm>
            <a:off x="11845637" y="470268"/>
            <a:ext cx="739876" cy="854655"/>
            <a:chOff x="5502789" y="2030726"/>
            <a:chExt cx="1462980" cy="1689936"/>
          </a:xfrm>
        </p:grpSpPr>
        <p:sp>
          <p:nvSpPr>
            <p:cNvPr id="7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82" name="矩形 81"/>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3" name="矩形 82"/>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9" name="组合 8"/>
          <p:cNvGrpSpPr>
            <a:grpSpLocks noChangeAspect="1"/>
          </p:cNvGrpSpPr>
          <p:nvPr userDrawn="1"/>
        </p:nvGrpSpPr>
        <p:grpSpPr>
          <a:xfrm>
            <a:off x="252364" y="367169"/>
            <a:ext cx="522336" cy="540000"/>
            <a:chOff x="7804792" y="210577"/>
            <a:chExt cx="1460586" cy="1512931"/>
          </a:xfrm>
        </p:grpSpPr>
        <p:sp>
          <p:nvSpPr>
            <p:cNvPr id="10" name="평행 사변형 180"/>
            <p:cNvSpPr/>
            <p:nvPr userDrawn="1"/>
          </p:nvSpPr>
          <p:spPr>
            <a:xfrm rot="16200000" flipV="1">
              <a:off x="8291626" y="749762"/>
              <a:ext cx="1217200"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cxnSp>
        <p:nvCxnSpPr>
          <p:cNvPr id="15" name="直线连接符 14"/>
          <p:cNvCxnSpPr/>
          <p:nvPr userDrawn="1"/>
        </p:nvCxnSpPr>
        <p:spPr>
          <a:xfrm>
            <a:off x="927100" y="637169"/>
            <a:ext cx="9528496" cy="0"/>
          </a:xfrm>
          <a:prstGeom prst="line">
            <a:avLst/>
          </a:prstGeom>
          <a:ln w="6350">
            <a:solidFill>
              <a:srgbClr val="0DB3A6"/>
            </a:solidFill>
          </a:ln>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userDrawn="1"/>
        </p:nvPicPr>
        <p:blipFill>
          <a:blip r:embed="rId2"/>
          <a:stretch>
            <a:fillRect/>
          </a:stretch>
        </p:blipFill>
        <p:spPr>
          <a:xfrm>
            <a:off x="10674257" y="421169"/>
            <a:ext cx="1246426" cy="432000"/>
          </a:xfrm>
          <a:prstGeom prst="rect">
            <a:avLst/>
          </a:prstGeom>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9" name="组合 8"/>
          <p:cNvGrpSpPr>
            <a:grpSpLocks noChangeAspect="1"/>
          </p:cNvGrpSpPr>
          <p:nvPr userDrawn="1"/>
        </p:nvGrpSpPr>
        <p:grpSpPr>
          <a:xfrm>
            <a:off x="252364" y="367169"/>
            <a:ext cx="522336" cy="540000"/>
            <a:chOff x="7804792" y="210577"/>
            <a:chExt cx="1460586" cy="1512931"/>
          </a:xfrm>
        </p:grpSpPr>
        <p:sp>
          <p:nvSpPr>
            <p:cNvPr id="10" name="평행 사변형 180"/>
            <p:cNvSpPr/>
            <p:nvPr userDrawn="1"/>
          </p:nvSpPr>
          <p:spPr>
            <a:xfrm rot="16200000" flipV="1">
              <a:off x="8291626" y="749762"/>
              <a:ext cx="1217200"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cxnSp>
        <p:nvCxnSpPr>
          <p:cNvPr id="15" name="直线连接符 14"/>
          <p:cNvCxnSpPr/>
          <p:nvPr userDrawn="1"/>
        </p:nvCxnSpPr>
        <p:spPr>
          <a:xfrm>
            <a:off x="927100" y="637169"/>
            <a:ext cx="9528496" cy="0"/>
          </a:xfrm>
          <a:prstGeom prst="line">
            <a:avLst/>
          </a:prstGeom>
          <a:ln w="6350">
            <a:solidFill>
              <a:srgbClr val="0DB3A6"/>
            </a:solidFill>
          </a:ln>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userDrawn="1"/>
        </p:nvPicPr>
        <p:blipFill>
          <a:blip r:embed="rId2"/>
          <a:stretch>
            <a:fillRect/>
          </a:stretch>
        </p:blipFill>
        <p:spPr>
          <a:xfrm>
            <a:off x="10674257" y="421169"/>
            <a:ext cx="1246426" cy="432000"/>
          </a:xfrm>
          <a:prstGeom prst="rect">
            <a:avLst/>
          </a:prstGeom>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109" name="组合 108"/>
          <p:cNvGrpSpPr/>
          <p:nvPr userDrawn="1"/>
        </p:nvGrpSpPr>
        <p:grpSpPr>
          <a:xfrm>
            <a:off x="16731707" y="-32890353"/>
            <a:ext cx="1460586" cy="1512929"/>
            <a:chOff x="7804792" y="210577"/>
            <a:chExt cx="1460586" cy="1512929"/>
          </a:xfrm>
        </p:grpSpPr>
        <p:sp>
          <p:nvSpPr>
            <p:cNvPr id="110" name="평행 사변형 180"/>
            <p:cNvSpPr/>
            <p:nvPr userDrawn="1"/>
          </p:nvSpPr>
          <p:spPr>
            <a:xfrm rot="16200000" flipV="1">
              <a:off x="8291633" y="749761"/>
              <a:ext cx="1217198"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1" name="组合 130"/>
          <p:cNvGrpSpPr/>
          <p:nvPr userDrawn="1"/>
        </p:nvGrpSpPr>
        <p:grpSpPr>
          <a:xfrm>
            <a:off x="7731024" y="747274"/>
            <a:ext cx="1275635" cy="1473528"/>
            <a:chOff x="5502789" y="2030726"/>
            <a:chExt cx="1462980" cy="1689936"/>
          </a:xfrm>
        </p:grpSpPr>
        <p:sp>
          <p:nvSpPr>
            <p:cNvPr id="12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2" name="组合 131"/>
          <p:cNvGrpSpPr/>
          <p:nvPr userDrawn="1"/>
        </p:nvGrpSpPr>
        <p:grpSpPr>
          <a:xfrm>
            <a:off x="8365518" y="3073762"/>
            <a:ext cx="1275635" cy="1473528"/>
            <a:chOff x="5502789" y="2030726"/>
            <a:chExt cx="1462980" cy="1689936"/>
          </a:xfrm>
        </p:grpSpPr>
        <p:sp>
          <p:nvSpPr>
            <p:cNvPr id="13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6" name="组合 135"/>
          <p:cNvGrpSpPr/>
          <p:nvPr userDrawn="1"/>
        </p:nvGrpSpPr>
        <p:grpSpPr>
          <a:xfrm>
            <a:off x="9004142" y="1915675"/>
            <a:ext cx="1275635" cy="1473528"/>
            <a:chOff x="5502789" y="2030726"/>
            <a:chExt cx="1462980" cy="1689936"/>
          </a:xfrm>
        </p:grpSpPr>
        <p:sp>
          <p:nvSpPr>
            <p:cNvPr id="13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47" name="组合 146"/>
          <p:cNvGrpSpPr/>
          <p:nvPr userDrawn="1"/>
        </p:nvGrpSpPr>
        <p:grpSpPr>
          <a:xfrm>
            <a:off x="9645314" y="3073762"/>
            <a:ext cx="1275635" cy="1473528"/>
            <a:chOff x="5502789" y="2030726"/>
            <a:chExt cx="1462980" cy="1689936"/>
          </a:xfrm>
        </p:grpSpPr>
        <p:sp>
          <p:nvSpPr>
            <p:cNvPr id="14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4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1" name="组合 150"/>
          <p:cNvGrpSpPr/>
          <p:nvPr userDrawn="1"/>
        </p:nvGrpSpPr>
        <p:grpSpPr>
          <a:xfrm>
            <a:off x="10905914" y="3070924"/>
            <a:ext cx="1275635" cy="1473528"/>
            <a:chOff x="5502789" y="2030726"/>
            <a:chExt cx="1462980" cy="1689936"/>
          </a:xfrm>
        </p:grpSpPr>
        <p:sp>
          <p:nvSpPr>
            <p:cNvPr id="15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5" name="组合 154"/>
          <p:cNvGrpSpPr/>
          <p:nvPr userDrawn="1"/>
        </p:nvGrpSpPr>
        <p:grpSpPr>
          <a:xfrm>
            <a:off x="7103138" y="4551181"/>
            <a:ext cx="1275635" cy="1473528"/>
            <a:chOff x="5502789" y="2030726"/>
            <a:chExt cx="1462980" cy="1689936"/>
          </a:xfrm>
        </p:grpSpPr>
        <p:sp>
          <p:nvSpPr>
            <p:cNvPr id="15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9" name="组合 158"/>
          <p:cNvGrpSpPr/>
          <p:nvPr userDrawn="1"/>
        </p:nvGrpSpPr>
        <p:grpSpPr>
          <a:xfrm>
            <a:off x="9006649" y="4231784"/>
            <a:ext cx="1275635" cy="1473528"/>
            <a:chOff x="5502789" y="2030726"/>
            <a:chExt cx="1462980" cy="1689936"/>
          </a:xfrm>
        </p:grpSpPr>
        <p:sp>
          <p:nvSpPr>
            <p:cNvPr id="16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3" name="组合 162"/>
          <p:cNvGrpSpPr/>
          <p:nvPr userDrawn="1"/>
        </p:nvGrpSpPr>
        <p:grpSpPr>
          <a:xfrm>
            <a:off x="10271936" y="4220771"/>
            <a:ext cx="1275635" cy="1473528"/>
            <a:chOff x="5502789" y="2030726"/>
            <a:chExt cx="1462980" cy="1689936"/>
          </a:xfrm>
        </p:grpSpPr>
        <p:sp>
          <p:nvSpPr>
            <p:cNvPr id="16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7" name="组合 166"/>
          <p:cNvGrpSpPr/>
          <p:nvPr userDrawn="1"/>
        </p:nvGrpSpPr>
        <p:grpSpPr>
          <a:xfrm>
            <a:off x="8374260" y="5384472"/>
            <a:ext cx="1275635" cy="1473528"/>
            <a:chOff x="5502789" y="2030726"/>
            <a:chExt cx="1462980" cy="1689936"/>
          </a:xfrm>
        </p:grpSpPr>
        <p:sp>
          <p:nvSpPr>
            <p:cNvPr id="16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1" name="组合 170"/>
          <p:cNvGrpSpPr/>
          <p:nvPr userDrawn="1"/>
        </p:nvGrpSpPr>
        <p:grpSpPr>
          <a:xfrm>
            <a:off x="9639547" y="5384472"/>
            <a:ext cx="1275635" cy="1473528"/>
            <a:chOff x="5502789" y="2030726"/>
            <a:chExt cx="1462980" cy="1689936"/>
          </a:xfrm>
        </p:grpSpPr>
        <p:sp>
          <p:nvSpPr>
            <p:cNvPr id="17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5" name="组合 174"/>
          <p:cNvGrpSpPr/>
          <p:nvPr userDrawn="1"/>
        </p:nvGrpSpPr>
        <p:grpSpPr>
          <a:xfrm>
            <a:off x="10902747" y="5384472"/>
            <a:ext cx="1275635" cy="1473528"/>
            <a:chOff x="5502789" y="2030726"/>
            <a:chExt cx="1462980" cy="1689936"/>
          </a:xfrm>
        </p:grpSpPr>
        <p:sp>
          <p:nvSpPr>
            <p:cNvPr id="17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9" name="组合 178"/>
          <p:cNvGrpSpPr/>
          <p:nvPr userDrawn="1"/>
        </p:nvGrpSpPr>
        <p:grpSpPr>
          <a:xfrm>
            <a:off x="11540564" y="4220771"/>
            <a:ext cx="1275635" cy="1473528"/>
            <a:chOff x="5502789" y="2030726"/>
            <a:chExt cx="1462980" cy="1689936"/>
          </a:xfrm>
        </p:grpSpPr>
        <p:sp>
          <p:nvSpPr>
            <p:cNvPr id="18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83" name="组合 182"/>
          <p:cNvGrpSpPr/>
          <p:nvPr userDrawn="1"/>
        </p:nvGrpSpPr>
        <p:grpSpPr>
          <a:xfrm>
            <a:off x="11545804" y="-330846"/>
            <a:ext cx="1275635" cy="1473529"/>
            <a:chOff x="5502789" y="2030726"/>
            <a:chExt cx="1462980" cy="1689936"/>
          </a:xfrm>
        </p:grpSpPr>
        <p:sp>
          <p:nvSpPr>
            <p:cNvPr id="18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91" name="组合 190"/>
          <p:cNvGrpSpPr/>
          <p:nvPr userDrawn="1"/>
        </p:nvGrpSpPr>
        <p:grpSpPr>
          <a:xfrm>
            <a:off x="10271833" y="1915675"/>
            <a:ext cx="1275635" cy="1473528"/>
            <a:chOff x="5502789" y="2030726"/>
            <a:chExt cx="1462980" cy="1689936"/>
          </a:xfrm>
        </p:grpSpPr>
        <p:sp>
          <p:nvSpPr>
            <p:cNvPr id="19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189" name="矩形 188"/>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8" name="矩形 187"/>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97"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空白">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节标题">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pic>
        <p:nvPicPr>
          <p:cNvPr id="10"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cxnSp>
        <p:nvCxnSpPr>
          <p:cNvPr id="46" name="직선 연결선 150"/>
          <p:cNvCxnSpPr/>
          <p:nvPr userDrawn="1"/>
        </p:nvCxnSpPr>
        <p:spPr>
          <a:xfrm flipV="1">
            <a:off x="12190848" y="612703"/>
            <a:ext cx="368016" cy="149823"/>
          </a:xfrm>
          <a:prstGeom prst="line">
            <a:avLst/>
          </a:prstGeom>
          <a:ln w="6350">
            <a:solidFill>
              <a:srgbClr val="CDE5EE"/>
            </a:solidFill>
          </a:ln>
        </p:spPr>
        <p:style>
          <a:lnRef idx="1">
            <a:schemeClr val="accent1"/>
          </a:lnRef>
          <a:fillRef idx="0">
            <a:schemeClr val="accent1"/>
          </a:fillRef>
          <a:effectRef idx="0">
            <a:schemeClr val="accent1"/>
          </a:effectRef>
          <a:fontRef idx="minor">
            <a:schemeClr val="tx1"/>
          </a:fontRef>
        </p:style>
      </p:cxnSp>
      <p:grpSp>
        <p:nvGrpSpPr>
          <p:cNvPr id="54" name="组合 53"/>
          <p:cNvGrpSpPr/>
          <p:nvPr userDrawn="1"/>
        </p:nvGrpSpPr>
        <p:grpSpPr>
          <a:xfrm>
            <a:off x="758436" y="5569816"/>
            <a:ext cx="739876" cy="854655"/>
            <a:chOff x="5502789" y="2030726"/>
            <a:chExt cx="1462980" cy="1689936"/>
          </a:xfrm>
        </p:grpSpPr>
        <p:sp>
          <p:nvSpPr>
            <p:cNvPr id="5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58" name="组合 57"/>
          <p:cNvGrpSpPr/>
          <p:nvPr userDrawn="1"/>
        </p:nvGrpSpPr>
        <p:grpSpPr>
          <a:xfrm>
            <a:off x="11463855" y="-201861"/>
            <a:ext cx="739876" cy="854655"/>
            <a:chOff x="5502789" y="2030726"/>
            <a:chExt cx="1462980" cy="1689936"/>
          </a:xfrm>
        </p:grpSpPr>
        <p:sp>
          <p:nvSpPr>
            <p:cNvPr id="5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2" name="组合 61"/>
          <p:cNvGrpSpPr/>
          <p:nvPr userDrawn="1"/>
        </p:nvGrpSpPr>
        <p:grpSpPr>
          <a:xfrm>
            <a:off x="9772215" y="26739"/>
            <a:ext cx="739876" cy="854655"/>
            <a:chOff x="5502789" y="2030726"/>
            <a:chExt cx="1462980" cy="1689936"/>
          </a:xfrm>
        </p:grpSpPr>
        <p:sp>
          <p:nvSpPr>
            <p:cNvPr id="6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6" name="组合 65"/>
          <p:cNvGrpSpPr/>
          <p:nvPr userDrawn="1"/>
        </p:nvGrpSpPr>
        <p:grpSpPr>
          <a:xfrm>
            <a:off x="10732335" y="289629"/>
            <a:ext cx="739876" cy="854655"/>
            <a:chOff x="5502789" y="2030726"/>
            <a:chExt cx="1462980" cy="1689936"/>
          </a:xfrm>
        </p:grpSpPr>
        <p:sp>
          <p:nvSpPr>
            <p:cNvPr id="6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0" name="组合 69"/>
          <p:cNvGrpSpPr/>
          <p:nvPr userDrawn="1"/>
        </p:nvGrpSpPr>
        <p:grpSpPr>
          <a:xfrm>
            <a:off x="11102449" y="953658"/>
            <a:ext cx="739876" cy="854655"/>
            <a:chOff x="5502789" y="2030726"/>
            <a:chExt cx="1462980" cy="1689936"/>
          </a:xfrm>
        </p:grpSpPr>
        <p:sp>
          <p:nvSpPr>
            <p:cNvPr id="71"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2"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3"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4" name="组合 73"/>
          <p:cNvGrpSpPr/>
          <p:nvPr userDrawn="1"/>
        </p:nvGrpSpPr>
        <p:grpSpPr>
          <a:xfrm>
            <a:off x="11831792" y="2053115"/>
            <a:ext cx="739876" cy="854655"/>
            <a:chOff x="5502789" y="2030726"/>
            <a:chExt cx="1462980" cy="1689936"/>
          </a:xfrm>
        </p:grpSpPr>
        <p:sp>
          <p:nvSpPr>
            <p:cNvPr id="7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8" name="组合 77"/>
          <p:cNvGrpSpPr/>
          <p:nvPr userDrawn="1"/>
        </p:nvGrpSpPr>
        <p:grpSpPr>
          <a:xfrm>
            <a:off x="11845637" y="470268"/>
            <a:ext cx="739876" cy="854655"/>
            <a:chOff x="5502789" y="2030726"/>
            <a:chExt cx="1462980" cy="1689936"/>
          </a:xfrm>
        </p:grpSpPr>
        <p:sp>
          <p:nvSpPr>
            <p:cNvPr id="7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82" name="矩形 81"/>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3" name="矩形 82"/>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9" name="组合 8"/>
          <p:cNvGrpSpPr>
            <a:grpSpLocks noChangeAspect="1"/>
          </p:cNvGrpSpPr>
          <p:nvPr userDrawn="1"/>
        </p:nvGrpSpPr>
        <p:grpSpPr>
          <a:xfrm>
            <a:off x="252364" y="367169"/>
            <a:ext cx="522336" cy="540000"/>
            <a:chOff x="7804792" y="210577"/>
            <a:chExt cx="1460586" cy="1512931"/>
          </a:xfrm>
        </p:grpSpPr>
        <p:sp>
          <p:nvSpPr>
            <p:cNvPr id="10" name="평행 사변형 180"/>
            <p:cNvSpPr/>
            <p:nvPr userDrawn="1"/>
          </p:nvSpPr>
          <p:spPr>
            <a:xfrm rot="16200000" flipV="1">
              <a:off x="8291626" y="749762"/>
              <a:ext cx="1217200"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cxnSp>
        <p:nvCxnSpPr>
          <p:cNvPr id="15" name="直线连接符 14"/>
          <p:cNvCxnSpPr/>
          <p:nvPr userDrawn="1"/>
        </p:nvCxnSpPr>
        <p:spPr>
          <a:xfrm>
            <a:off x="927100" y="637169"/>
            <a:ext cx="9528496" cy="0"/>
          </a:xfrm>
          <a:prstGeom prst="line">
            <a:avLst/>
          </a:prstGeom>
          <a:ln w="6350">
            <a:solidFill>
              <a:srgbClr val="0DB3A6"/>
            </a:solidFill>
          </a:ln>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userDrawn="1"/>
        </p:nvPicPr>
        <p:blipFill>
          <a:blip r:embed="rId2"/>
          <a:stretch>
            <a:fillRect/>
          </a:stretch>
        </p:blipFill>
        <p:spPr>
          <a:xfrm>
            <a:off x="10674257" y="421169"/>
            <a:ext cx="1246426" cy="432000"/>
          </a:xfrm>
          <a:prstGeom prst="rect">
            <a:avLst/>
          </a:prstGeom>
        </p:spPr>
      </p:pic>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109" name="组合 108"/>
          <p:cNvGrpSpPr/>
          <p:nvPr userDrawn="1"/>
        </p:nvGrpSpPr>
        <p:grpSpPr>
          <a:xfrm>
            <a:off x="16731707" y="-32890353"/>
            <a:ext cx="1460586" cy="1512929"/>
            <a:chOff x="7804792" y="210577"/>
            <a:chExt cx="1460586" cy="1512929"/>
          </a:xfrm>
        </p:grpSpPr>
        <p:sp>
          <p:nvSpPr>
            <p:cNvPr id="110" name="평행 사변형 180"/>
            <p:cNvSpPr/>
            <p:nvPr userDrawn="1"/>
          </p:nvSpPr>
          <p:spPr>
            <a:xfrm rot="16200000" flipV="1">
              <a:off x="8291633" y="749761"/>
              <a:ext cx="1217198"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1" name="组合 130"/>
          <p:cNvGrpSpPr/>
          <p:nvPr userDrawn="1"/>
        </p:nvGrpSpPr>
        <p:grpSpPr>
          <a:xfrm>
            <a:off x="7731024" y="747274"/>
            <a:ext cx="1275635" cy="1473528"/>
            <a:chOff x="5502789" y="2030726"/>
            <a:chExt cx="1462980" cy="1689936"/>
          </a:xfrm>
        </p:grpSpPr>
        <p:sp>
          <p:nvSpPr>
            <p:cNvPr id="12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2" name="组合 131"/>
          <p:cNvGrpSpPr/>
          <p:nvPr userDrawn="1"/>
        </p:nvGrpSpPr>
        <p:grpSpPr>
          <a:xfrm>
            <a:off x="8365518" y="3073762"/>
            <a:ext cx="1275635" cy="1473528"/>
            <a:chOff x="5502789" y="2030726"/>
            <a:chExt cx="1462980" cy="1689936"/>
          </a:xfrm>
        </p:grpSpPr>
        <p:sp>
          <p:nvSpPr>
            <p:cNvPr id="13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6" name="组合 135"/>
          <p:cNvGrpSpPr/>
          <p:nvPr userDrawn="1"/>
        </p:nvGrpSpPr>
        <p:grpSpPr>
          <a:xfrm>
            <a:off x="9004142" y="1915675"/>
            <a:ext cx="1275635" cy="1473528"/>
            <a:chOff x="5502789" y="2030726"/>
            <a:chExt cx="1462980" cy="1689936"/>
          </a:xfrm>
        </p:grpSpPr>
        <p:sp>
          <p:nvSpPr>
            <p:cNvPr id="13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47" name="组合 146"/>
          <p:cNvGrpSpPr/>
          <p:nvPr userDrawn="1"/>
        </p:nvGrpSpPr>
        <p:grpSpPr>
          <a:xfrm>
            <a:off x="9645314" y="3073762"/>
            <a:ext cx="1275635" cy="1473528"/>
            <a:chOff x="5502789" y="2030726"/>
            <a:chExt cx="1462980" cy="1689936"/>
          </a:xfrm>
        </p:grpSpPr>
        <p:sp>
          <p:nvSpPr>
            <p:cNvPr id="14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4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1" name="组合 150"/>
          <p:cNvGrpSpPr/>
          <p:nvPr userDrawn="1"/>
        </p:nvGrpSpPr>
        <p:grpSpPr>
          <a:xfrm>
            <a:off x="10905914" y="3070924"/>
            <a:ext cx="1275635" cy="1473528"/>
            <a:chOff x="5502789" y="2030726"/>
            <a:chExt cx="1462980" cy="1689936"/>
          </a:xfrm>
        </p:grpSpPr>
        <p:sp>
          <p:nvSpPr>
            <p:cNvPr id="15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5" name="组合 154"/>
          <p:cNvGrpSpPr/>
          <p:nvPr userDrawn="1"/>
        </p:nvGrpSpPr>
        <p:grpSpPr>
          <a:xfrm>
            <a:off x="7103138" y="4551181"/>
            <a:ext cx="1275635" cy="1473528"/>
            <a:chOff x="5502789" y="2030726"/>
            <a:chExt cx="1462980" cy="1689936"/>
          </a:xfrm>
        </p:grpSpPr>
        <p:sp>
          <p:nvSpPr>
            <p:cNvPr id="15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9" name="组合 158"/>
          <p:cNvGrpSpPr/>
          <p:nvPr userDrawn="1"/>
        </p:nvGrpSpPr>
        <p:grpSpPr>
          <a:xfrm>
            <a:off x="9006649" y="4231784"/>
            <a:ext cx="1275635" cy="1473528"/>
            <a:chOff x="5502789" y="2030726"/>
            <a:chExt cx="1462980" cy="1689936"/>
          </a:xfrm>
        </p:grpSpPr>
        <p:sp>
          <p:nvSpPr>
            <p:cNvPr id="16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3" name="组合 162"/>
          <p:cNvGrpSpPr/>
          <p:nvPr userDrawn="1"/>
        </p:nvGrpSpPr>
        <p:grpSpPr>
          <a:xfrm>
            <a:off x="10271936" y="4220771"/>
            <a:ext cx="1275635" cy="1473528"/>
            <a:chOff x="5502789" y="2030726"/>
            <a:chExt cx="1462980" cy="1689936"/>
          </a:xfrm>
        </p:grpSpPr>
        <p:sp>
          <p:nvSpPr>
            <p:cNvPr id="16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7" name="组合 166"/>
          <p:cNvGrpSpPr/>
          <p:nvPr userDrawn="1"/>
        </p:nvGrpSpPr>
        <p:grpSpPr>
          <a:xfrm>
            <a:off x="8374260" y="5384472"/>
            <a:ext cx="1275635" cy="1473528"/>
            <a:chOff x="5502789" y="2030726"/>
            <a:chExt cx="1462980" cy="1689936"/>
          </a:xfrm>
        </p:grpSpPr>
        <p:sp>
          <p:nvSpPr>
            <p:cNvPr id="16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1" name="组合 170"/>
          <p:cNvGrpSpPr/>
          <p:nvPr userDrawn="1"/>
        </p:nvGrpSpPr>
        <p:grpSpPr>
          <a:xfrm>
            <a:off x="9639547" y="5384472"/>
            <a:ext cx="1275635" cy="1473528"/>
            <a:chOff x="5502789" y="2030726"/>
            <a:chExt cx="1462980" cy="1689936"/>
          </a:xfrm>
        </p:grpSpPr>
        <p:sp>
          <p:nvSpPr>
            <p:cNvPr id="17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5" name="组合 174"/>
          <p:cNvGrpSpPr/>
          <p:nvPr userDrawn="1"/>
        </p:nvGrpSpPr>
        <p:grpSpPr>
          <a:xfrm>
            <a:off x="10902747" y="5384472"/>
            <a:ext cx="1275635" cy="1473528"/>
            <a:chOff x="5502789" y="2030726"/>
            <a:chExt cx="1462980" cy="1689936"/>
          </a:xfrm>
        </p:grpSpPr>
        <p:sp>
          <p:nvSpPr>
            <p:cNvPr id="17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9" name="组合 178"/>
          <p:cNvGrpSpPr/>
          <p:nvPr userDrawn="1"/>
        </p:nvGrpSpPr>
        <p:grpSpPr>
          <a:xfrm>
            <a:off x="11540564" y="4220771"/>
            <a:ext cx="1275635" cy="1473528"/>
            <a:chOff x="5502789" y="2030726"/>
            <a:chExt cx="1462980" cy="1689936"/>
          </a:xfrm>
        </p:grpSpPr>
        <p:sp>
          <p:nvSpPr>
            <p:cNvPr id="18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83" name="组合 182"/>
          <p:cNvGrpSpPr/>
          <p:nvPr userDrawn="1"/>
        </p:nvGrpSpPr>
        <p:grpSpPr>
          <a:xfrm>
            <a:off x="11545804" y="-330846"/>
            <a:ext cx="1275635" cy="1473529"/>
            <a:chOff x="5502789" y="2030726"/>
            <a:chExt cx="1462980" cy="1689936"/>
          </a:xfrm>
        </p:grpSpPr>
        <p:sp>
          <p:nvSpPr>
            <p:cNvPr id="18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91" name="组合 190"/>
          <p:cNvGrpSpPr/>
          <p:nvPr userDrawn="1"/>
        </p:nvGrpSpPr>
        <p:grpSpPr>
          <a:xfrm>
            <a:off x="10271833" y="1915675"/>
            <a:ext cx="1275635" cy="1473528"/>
            <a:chOff x="5502789" y="2030726"/>
            <a:chExt cx="1462980" cy="1689936"/>
          </a:xfrm>
        </p:grpSpPr>
        <p:sp>
          <p:nvSpPr>
            <p:cNvPr id="19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189" name="矩形 188"/>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8" name="矩形 187"/>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97"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空白">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节标题">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pic>
        <p:nvPicPr>
          <p:cNvPr id="10"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cxnSp>
        <p:nvCxnSpPr>
          <p:cNvPr id="46" name="직선 연결선 150"/>
          <p:cNvCxnSpPr/>
          <p:nvPr userDrawn="1"/>
        </p:nvCxnSpPr>
        <p:spPr>
          <a:xfrm flipV="1">
            <a:off x="12190848" y="612703"/>
            <a:ext cx="368016" cy="149823"/>
          </a:xfrm>
          <a:prstGeom prst="line">
            <a:avLst/>
          </a:prstGeom>
          <a:ln w="6350">
            <a:solidFill>
              <a:srgbClr val="CDE5EE"/>
            </a:solidFill>
          </a:ln>
        </p:spPr>
        <p:style>
          <a:lnRef idx="1">
            <a:schemeClr val="accent1"/>
          </a:lnRef>
          <a:fillRef idx="0">
            <a:schemeClr val="accent1"/>
          </a:fillRef>
          <a:effectRef idx="0">
            <a:schemeClr val="accent1"/>
          </a:effectRef>
          <a:fontRef idx="minor">
            <a:schemeClr val="tx1"/>
          </a:fontRef>
        </p:style>
      </p:cxnSp>
      <p:grpSp>
        <p:nvGrpSpPr>
          <p:cNvPr id="54" name="组合 53"/>
          <p:cNvGrpSpPr/>
          <p:nvPr userDrawn="1"/>
        </p:nvGrpSpPr>
        <p:grpSpPr>
          <a:xfrm>
            <a:off x="758436" y="5569816"/>
            <a:ext cx="739876" cy="854655"/>
            <a:chOff x="5502789" y="2030726"/>
            <a:chExt cx="1462980" cy="1689936"/>
          </a:xfrm>
        </p:grpSpPr>
        <p:sp>
          <p:nvSpPr>
            <p:cNvPr id="5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58" name="组合 57"/>
          <p:cNvGrpSpPr/>
          <p:nvPr userDrawn="1"/>
        </p:nvGrpSpPr>
        <p:grpSpPr>
          <a:xfrm>
            <a:off x="11463855" y="-201861"/>
            <a:ext cx="739876" cy="854655"/>
            <a:chOff x="5502789" y="2030726"/>
            <a:chExt cx="1462980" cy="1689936"/>
          </a:xfrm>
        </p:grpSpPr>
        <p:sp>
          <p:nvSpPr>
            <p:cNvPr id="5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2" name="组合 61"/>
          <p:cNvGrpSpPr/>
          <p:nvPr userDrawn="1"/>
        </p:nvGrpSpPr>
        <p:grpSpPr>
          <a:xfrm>
            <a:off x="9772215" y="26739"/>
            <a:ext cx="739876" cy="854655"/>
            <a:chOff x="5502789" y="2030726"/>
            <a:chExt cx="1462980" cy="1689936"/>
          </a:xfrm>
        </p:grpSpPr>
        <p:sp>
          <p:nvSpPr>
            <p:cNvPr id="6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6" name="组合 65"/>
          <p:cNvGrpSpPr/>
          <p:nvPr userDrawn="1"/>
        </p:nvGrpSpPr>
        <p:grpSpPr>
          <a:xfrm>
            <a:off x="10732335" y="289629"/>
            <a:ext cx="739876" cy="854655"/>
            <a:chOff x="5502789" y="2030726"/>
            <a:chExt cx="1462980" cy="1689936"/>
          </a:xfrm>
        </p:grpSpPr>
        <p:sp>
          <p:nvSpPr>
            <p:cNvPr id="6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0" name="组合 69"/>
          <p:cNvGrpSpPr/>
          <p:nvPr userDrawn="1"/>
        </p:nvGrpSpPr>
        <p:grpSpPr>
          <a:xfrm>
            <a:off x="11102449" y="953658"/>
            <a:ext cx="739876" cy="854655"/>
            <a:chOff x="5502789" y="2030726"/>
            <a:chExt cx="1462980" cy="1689936"/>
          </a:xfrm>
        </p:grpSpPr>
        <p:sp>
          <p:nvSpPr>
            <p:cNvPr id="71"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2"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3"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4" name="组合 73"/>
          <p:cNvGrpSpPr/>
          <p:nvPr userDrawn="1"/>
        </p:nvGrpSpPr>
        <p:grpSpPr>
          <a:xfrm>
            <a:off x="11831792" y="2053115"/>
            <a:ext cx="739876" cy="854655"/>
            <a:chOff x="5502789" y="2030726"/>
            <a:chExt cx="1462980" cy="1689936"/>
          </a:xfrm>
        </p:grpSpPr>
        <p:sp>
          <p:nvSpPr>
            <p:cNvPr id="7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8" name="组合 77"/>
          <p:cNvGrpSpPr/>
          <p:nvPr userDrawn="1"/>
        </p:nvGrpSpPr>
        <p:grpSpPr>
          <a:xfrm>
            <a:off x="11845637" y="470268"/>
            <a:ext cx="739876" cy="854655"/>
            <a:chOff x="5502789" y="2030726"/>
            <a:chExt cx="1462980" cy="1689936"/>
          </a:xfrm>
        </p:grpSpPr>
        <p:sp>
          <p:nvSpPr>
            <p:cNvPr id="7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82" name="矩形 81"/>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3" name="矩形 82"/>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9" name="组合 8"/>
          <p:cNvGrpSpPr>
            <a:grpSpLocks noChangeAspect="1"/>
          </p:cNvGrpSpPr>
          <p:nvPr userDrawn="1"/>
        </p:nvGrpSpPr>
        <p:grpSpPr>
          <a:xfrm>
            <a:off x="252364" y="367169"/>
            <a:ext cx="522336" cy="540000"/>
            <a:chOff x="7804792" y="210577"/>
            <a:chExt cx="1460586" cy="1512931"/>
          </a:xfrm>
        </p:grpSpPr>
        <p:sp>
          <p:nvSpPr>
            <p:cNvPr id="10" name="평행 사변형 180"/>
            <p:cNvSpPr/>
            <p:nvPr userDrawn="1"/>
          </p:nvSpPr>
          <p:spPr>
            <a:xfrm rot="16200000" flipV="1">
              <a:off x="8291626" y="749762"/>
              <a:ext cx="1217200"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cxnSp>
        <p:nvCxnSpPr>
          <p:cNvPr id="15" name="直线连接符 14"/>
          <p:cNvCxnSpPr/>
          <p:nvPr userDrawn="1"/>
        </p:nvCxnSpPr>
        <p:spPr>
          <a:xfrm>
            <a:off x="927100" y="637169"/>
            <a:ext cx="9528496" cy="0"/>
          </a:xfrm>
          <a:prstGeom prst="line">
            <a:avLst/>
          </a:prstGeom>
          <a:ln w="6350">
            <a:solidFill>
              <a:srgbClr val="0DB3A6"/>
            </a:solidFill>
          </a:ln>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userDrawn="1"/>
        </p:nvPicPr>
        <p:blipFill>
          <a:blip r:embed="rId2"/>
          <a:stretch>
            <a:fillRect/>
          </a:stretch>
        </p:blipFill>
        <p:spPr>
          <a:xfrm>
            <a:off x="10674257" y="421169"/>
            <a:ext cx="1246426" cy="432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109" name="组合 108"/>
          <p:cNvGrpSpPr/>
          <p:nvPr userDrawn="1"/>
        </p:nvGrpSpPr>
        <p:grpSpPr>
          <a:xfrm>
            <a:off x="16731707" y="-32890353"/>
            <a:ext cx="1460586" cy="1512929"/>
            <a:chOff x="7804792" y="210577"/>
            <a:chExt cx="1460586" cy="1512929"/>
          </a:xfrm>
        </p:grpSpPr>
        <p:sp>
          <p:nvSpPr>
            <p:cNvPr id="110" name="평행 사변형 180"/>
            <p:cNvSpPr/>
            <p:nvPr userDrawn="1"/>
          </p:nvSpPr>
          <p:spPr>
            <a:xfrm rot="16200000" flipV="1">
              <a:off x="8291633" y="749761"/>
              <a:ext cx="1217198"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1" name="组合 130"/>
          <p:cNvGrpSpPr/>
          <p:nvPr userDrawn="1"/>
        </p:nvGrpSpPr>
        <p:grpSpPr>
          <a:xfrm>
            <a:off x="7731024" y="747274"/>
            <a:ext cx="1275635" cy="1473528"/>
            <a:chOff x="5502789" y="2030726"/>
            <a:chExt cx="1462980" cy="1689936"/>
          </a:xfrm>
        </p:grpSpPr>
        <p:sp>
          <p:nvSpPr>
            <p:cNvPr id="12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2" name="组合 131"/>
          <p:cNvGrpSpPr/>
          <p:nvPr userDrawn="1"/>
        </p:nvGrpSpPr>
        <p:grpSpPr>
          <a:xfrm>
            <a:off x="8365518" y="3073762"/>
            <a:ext cx="1275635" cy="1473528"/>
            <a:chOff x="5502789" y="2030726"/>
            <a:chExt cx="1462980" cy="1689936"/>
          </a:xfrm>
        </p:grpSpPr>
        <p:sp>
          <p:nvSpPr>
            <p:cNvPr id="13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6" name="组合 135"/>
          <p:cNvGrpSpPr/>
          <p:nvPr userDrawn="1"/>
        </p:nvGrpSpPr>
        <p:grpSpPr>
          <a:xfrm>
            <a:off x="9004142" y="1915675"/>
            <a:ext cx="1275635" cy="1473528"/>
            <a:chOff x="5502789" y="2030726"/>
            <a:chExt cx="1462980" cy="1689936"/>
          </a:xfrm>
        </p:grpSpPr>
        <p:sp>
          <p:nvSpPr>
            <p:cNvPr id="13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47" name="组合 146"/>
          <p:cNvGrpSpPr/>
          <p:nvPr userDrawn="1"/>
        </p:nvGrpSpPr>
        <p:grpSpPr>
          <a:xfrm>
            <a:off x="9645314" y="3073762"/>
            <a:ext cx="1275635" cy="1473528"/>
            <a:chOff x="5502789" y="2030726"/>
            <a:chExt cx="1462980" cy="1689936"/>
          </a:xfrm>
        </p:grpSpPr>
        <p:sp>
          <p:nvSpPr>
            <p:cNvPr id="14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4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1" name="组合 150"/>
          <p:cNvGrpSpPr/>
          <p:nvPr userDrawn="1"/>
        </p:nvGrpSpPr>
        <p:grpSpPr>
          <a:xfrm>
            <a:off x="10905914" y="3070924"/>
            <a:ext cx="1275635" cy="1473528"/>
            <a:chOff x="5502789" y="2030726"/>
            <a:chExt cx="1462980" cy="1689936"/>
          </a:xfrm>
        </p:grpSpPr>
        <p:sp>
          <p:nvSpPr>
            <p:cNvPr id="15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5" name="组合 154"/>
          <p:cNvGrpSpPr/>
          <p:nvPr userDrawn="1"/>
        </p:nvGrpSpPr>
        <p:grpSpPr>
          <a:xfrm>
            <a:off x="7103138" y="4551181"/>
            <a:ext cx="1275635" cy="1473528"/>
            <a:chOff x="5502789" y="2030726"/>
            <a:chExt cx="1462980" cy="1689936"/>
          </a:xfrm>
        </p:grpSpPr>
        <p:sp>
          <p:nvSpPr>
            <p:cNvPr id="15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9" name="组合 158"/>
          <p:cNvGrpSpPr/>
          <p:nvPr userDrawn="1"/>
        </p:nvGrpSpPr>
        <p:grpSpPr>
          <a:xfrm>
            <a:off x="9006649" y="4231784"/>
            <a:ext cx="1275635" cy="1473528"/>
            <a:chOff x="5502789" y="2030726"/>
            <a:chExt cx="1462980" cy="1689936"/>
          </a:xfrm>
        </p:grpSpPr>
        <p:sp>
          <p:nvSpPr>
            <p:cNvPr id="16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3" name="组合 162"/>
          <p:cNvGrpSpPr/>
          <p:nvPr userDrawn="1"/>
        </p:nvGrpSpPr>
        <p:grpSpPr>
          <a:xfrm>
            <a:off x="10271936" y="4220771"/>
            <a:ext cx="1275635" cy="1473528"/>
            <a:chOff x="5502789" y="2030726"/>
            <a:chExt cx="1462980" cy="1689936"/>
          </a:xfrm>
        </p:grpSpPr>
        <p:sp>
          <p:nvSpPr>
            <p:cNvPr id="16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7" name="组合 166"/>
          <p:cNvGrpSpPr/>
          <p:nvPr userDrawn="1"/>
        </p:nvGrpSpPr>
        <p:grpSpPr>
          <a:xfrm>
            <a:off x="8374260" y="5384472"/>
            <a:ext cx="1275635" cy="1473528"/>
            <a:chOff x="5502789" y="2030726"/>
            <a:chExt cx="1462980" cy="1689936"/>
          </a:xfrm>
        </p:grpSpPr>
        <p:sp>
          <p:nvSpPr>
            <p:cNvPr id="16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1" name="组合 170"/>
          <p:cNvGrpSpPr/>
          <p:nvPr userDrawn="1"/>
        </p:nvGrpSpPr>
        <p:grpSpPr>
          <a:xfrm>
            <a:off x="9639547" y="5384472"/>
            <a:ext cx="1275635" cy="1473528"/>
            <a:chOff x="5502789" y="2030726"/>
            <a:chExt cx="1462980" cy="1689936"/>
          </a:xfrm>
        </p:grpSpPr>
        <p:sp>
          <p:nvSpPr>
            <p:cNvPr id="17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5" name="组合 174"/>
          <p:cNvGrpSpPr/>
          <p:nvPr userDrawn="1"/>
        </p:nvGrpSpPr>
        <p:grpSpPr>
          <a:xfrm>
            <a:off x="10902747" y="5384472"/>
            <a:ext cx="1275635" cy="1473528"/>
            <a:chOff x="5502789" y="2030726"/>
            <a:chExt cx="1462980" cy="1689936"/>
          </a:xfrm>
        </p:grpSpPr>
        <p:sp>
          <p:nvSpPr>
            <p:cNvPr id="17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9" name="组合 178"/>
          <p:cNvGrpSpPr/>
          <p:nvPr userDrawn="1"/>
        </p:nvGrpSpPr>
        <p:grpSpPr>
          <a:xfrm>
            <a:off x="11540564" y="4220771"/>
            <a:ext cx="1275635" cy="1473528"/>
            <a:chOff x="5502789" y="2030726"/>
            <a:chExt cx="1462980" cy="1689936"/>
          </a:xfrm>
        </p:grpSpPr>
        <p:sp>
          <p:nvSpPr>
            <p:cNvPr id="18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83" name="组合 182"/>
          <p:cNvGrpSpPr/>
          <p:nvPr userDrawn="1"/>
        </p:nvGrpSpPr>
        <p:grpSpPr>
          <a:xfrm>
            <a:off x="11545804" y="-330846"/>
            <a:ext cx="1275635" cy="1473529"/>
            <a:chOff x="5502789" y="2030726"/>
            <a:chExt cx="1462980" cy="1689936"/>
          </a:xfrm>
        </p:grpSpPr>
        <p:sp>
          <p:nvSpPr>
            <p:cNvPr id="18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91" name="组合 190"/>
          <p:cNvGrpSpPr/>
          <p:nvPr userDrawn="1"/>
        </p:nvGrpSpPr>
        <p:grpSpPr>
          <a:xfrm>
            <a:off x="10271833" y="1915675"/>
            <a:ext cx="1275635" cy="1473528"/>
            <a:chOff x="5502789" y="2030726"/>
            <a:chExt cx="1462980" cy="1689936"/>
          </a:xfrm>
        </p:grpSpPr>
        <p:sp>
          <p:nvSpPr>
            <p:cNvPr id="19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189" name="矩形 188"/>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8" name="矩形 187"/>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97"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空白">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节标题">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pic>
        <p:nvPicPr>
          <p:cNvPr id="10"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cxnSp>
        <p:nvCxnSpPr>
          <p:cNvPr id="46" name="직선 연결선 150"/>
          <p:cNvCxnSpPr/>
          <p:nvPr userDrawn="1"/>
        </p:nvCxnSpPr>
        <p:spPr>
          <a:xfrm flipV="1">
            <a:off x="12190848" y="612703"/>
            <a:ext cx="368016" cy="149823"/>
          </a:xfrm>
          <a:prstGeom prst="line">
            <a:avLst/>
          </a:prstGeom>
          <a:ln w="6350">
            <a:solidFill>
              <a:srgbClr val="CDE5EE"/>
            </a:solidFill>
          </a:ln>
        </p:spPr>
        <p:style>
          <a:lnRef idx="1">
            <a:schemeClr val="accent1"/>
          </a:lnRef>
          <a:fillRef idx="0">
            <a:schemeClr val="accent1"/>
          </a:fillRef>
          <a:effectRef idx="0">
            <a:schemeClr val="accent1"/>
          </a:effectRef>
          <a:fontRef idx="minor">
            <a:schemeClr val="tx1"/>
          </a:fontRef>
        </p:style>
      </p:cxnSp>
      <p:grpSp>
        <p:nvGrpSpPr>
          <p:cNvPr id="54" name="组合 53"/>
          <p:cNvGrpSpPr/>
          <p:nvPr userDrawn="1"/>
        </p:nvGrpSpPr>
        <p:grpSpPr>
          <a:xfrm>
            <a:off x="758436" y="5569816"/>
            <a:ext cx="739876" cy="854655"/>
            <a:chOff x="5502789" y="2030726"/>
            <a:chExt cx="1462980" cy="1689936"/>
          </a:xfrm>
        </p:grpSpPr>
        <p:sp>
          <p:nvSpPr>
            <p:cNvPr id="5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58" name="组合 57"/>
          <p:cNvGrpSpPr/>
          <p:nvPr userDrawn="1"/>
        </p:nvGrpSpPr>
        <p:grpSpPr>
          <a:xfrm>
            <a:off x="11463855" y="-201861"/>
            <a:ext cx="739876" cy="854655"/>
            <a:chOff x="5502789" y="2030726"/>
            <a:chExt cx="1462980" cy="1689936"/>
          </a:xfrm>
        </p:grpSpPr>
        <p:sp>
          <p:nvSpPr>
            <p:cNvPr id="5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2" name="组合 61"/>
          <p:cNvGrpSpPr/>
          <p:nvPr userDrawn="1"/>
        </p:nvGrpSpPr>
        <p:grpSpPr>
          <a:xfrm>
            <a:off x="9772215" y="26739"/>
            <a:ext cx="739876" cy="854655"/>
            <a:chOff x="5502789" y="2030726"/>
            <a:chExt cx="1462980" cy="1689936"/>
          </a:xfrm>
        </p:grpSpPr>
        <p:sp>
          <p:nvSpPr>
            <p:cNvPr id="6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6" name="组合 65"/>
          <p:cNvGrpSpPr/>
          <p:nvPr userDrawn="1"/>
        </p:nvGrpSpPr>
        <p:grpSpPr>
          <a:xfrm>
            <a:off x="10732335" y="289629"/>
            <a:ext cx="739876" cy="854655"/>
            <a:chOff x="5502789" y="2030726"/>
            <a:chExt cx="1462980" cy="1689936"/>
          </a:xfrm>
        </p:grpSpPr>
        <p:sp>
          <p:nvSpPr>
            <p:cNvPr id="6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0" name="组合 69"/>
          <p:cNvGrpSpPr/>
          <p:nvPr userDrawn="1"/>
        </p:nvGrpSpPr>
        <p:grpSpPr>
          <a:xfrm>
            <a:off x="11102449" y="953658"/>
            <a:ext cx="739876" cy="854655"/>
            <a:chOff x="5502789" y="2030726"/>
            <a:chExt cx="1462980" cy="1689936"/>
          </a:xfrm>
        </p:grpSpPr>
        <p:sp>
          <p:nvSpPr>
            <p:cNvPr id="71"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2"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3"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4" name="组合 73"/>
          <p:cNvGrpSpPr/>
          <p:nvPr userDrawn="1"/>
        </p:nvGrpSpPr>
        <p:grpSpPr>
          <a:xfrm>
            <a:off x="11831792" y="2053115"/>
            <a:ext cx="739876" cy="854655"/>
            <a:chOff x="5502789" y="2030726"/>
            <a:chExt cx="1462980" cy="1689936"/>
          </a:xfrm>
        </p:grpSpPr>
        <p:sp>
          <p:nvSpPr>
            <p:cNvPr id="7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8" name="组合 77"/>
          <p:cNvGrpSpPr/>
          <p:nvPr userDrawn="1"/>
        </p:nvGrpSpPr>
        <p:grpSpPr>
          <a:xfrm>
            <a:off x="11845637" y="470268"/>
            <a:ext cx="739876" cy="854655"/>
            <a:chOff x="5502789" y="2030726"/>
            <a:chExt cx="1462980" cy="1689936"/>
          </a:xfrm>
        </p:grpSpPr>
        <p:sp>
          <p:nvSpPr>
            <p:cNvPr id="7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82" name="矩形 81"/>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3" name="矩形 82"/>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9" name="组合 8"/>
          <p:cNvGrpSpPr>
            <a:grpSpLocks noChangeAspect="1"/>
          </p:cNvGrpSpPr>
          <p:nvPr userDrawn="1"/>
        </p:nvGrpSpPr>
        <p:grpSpPr>
          <a:xfrm>
            <a:off x="252364" y="367169"/>
            <a:ext cx="522336" cy="540000"/>
            <a:chOff x="7804792" y="210577"/>
            <a:chExt cx="1460586" cy="1512931"/>
          </a:xfrm>
        </p:grpSpPr>
        <p:sp>
          <p:nvSpPr>
            <p:cNvPr id="10" name="평행 사변형 180"/>
            <p:cNvSpPr/>
            <p:nvPr userDrawn="1"/>
          </p:nvSpPr>
          <p:spPr>
            <a:xfrm rot="16200000" flipV="1">
              <a:off x="8291626" y="749762"/>
              <a:ext cx="1217200"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cxnSp>
        <p:nvCxnSpPr>
          <p:cNvPr id="15" name="直线连接符 14"/>
          <p:cNvCxnSpPr/>
          <p:nvPr userDrawn="1"/>
        </p:nvCxnSpPr>
        <p:spPr>
          <a:xfrm>
            <a:off x="927100" y="637169"/>
            <a:ext cx="9528496" cy="0"/>
          </a:xfrm>
          <a:prstGeom prst="line">
            <a:avLst/>
          </a:prstGeom>
          <a:ln w="6350">
            <a:solidFill>
              <a:srgbClr val="0DB3A6"/>
            </a:solidFill>
          </a:ln>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userDrawn="1"/>
        </p:nvPicPr>
        <p:blipFill>
          <a:blip r:embed="rId2"/>
          <a:stretch>
            <a:fillRect/>
          </a:stretch>
        </p:blipFill>
        <p:spPr>
          <a:xfrm>
            <a:off x="10674257" y="421169"/>
            <a:ext cx="1246426" cy="432000"/>
          </a:xfrm>
          <a:prstGeom prst="rect">
            <a:avLst/>
          </a:prstGeom>
        </p:spPr>
      </p:pic>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109" name="组合 108"/>
          <p:cNvGrpSpPr/>
          <p:nvPr userDrawn="1"/>
        </p:nvGrpSpPr>
        <p:grpSpPr>
          <a:xfrm>
            <a:off x="16731707" y="-32890353"/>
            <a:ext cx="1460586" cy="1512929"/>
            <a:chOff x="7804792" y="210577"/>
            <a:chExt cx="1460586" cy="1512929"/>
          </a:xfrm>
        </p:grpSpPr>
        <p:sp>
          <p:nvSpPr>
            <p:cNvPr id="110" name="평행 사변형 180"/>
            <p:cNvSpPr/>
            <p:nvPr userDrawn="1"/>
          </p:nvSpPr>
          <p:spPr>
            <a:xfrm rot="16200000" flipV="1">
              <a:off x="8291633" y="749761"/>
              <a:ext cx="1217198"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1" name="组合 130"/>
          <p:cNvGrpSpPr/>
          <p:nvPr userDrawn="1"/>
        </p:nvGrpSpPr>
        <p:grpSpPr>
          <a:xfrm>
            <a:off x="7731024" y="747274"/>
            <a:ext cx="1275635" cy="1473528"/>
            <a:chOff x="5502789" y="2030726"/>
            <a:chExt cx="1462980" cy="1689936"/>
          </a:xfrm>
        </p:grpSpPr>
        <p:sp>
          <p:nvSpPr>
            <p:cNvPr id="12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2" name="组合 131"/>
          <p:cNvGrpSpPr/>
          <p:nvPr userDrawn="1"/>
        </p:nvGrpSpPr>
        <p:grpSpPr>
          <a:xfrm>
            <a:off x="8365518" y="3073762"/>
            <a:ext cx="1275635" cy="1473528"/>
            <a:chOff x="5502789" y="2030726"/>
            <a:chExt cx="1462980" cy="1689936"/>
          </a:xfrm>
        </p:grpSpPr>
        <p:sp>
          <p:nvSpPr>
            <p:cNvPr id="13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6" name="组合 135"/>
          <p:cNvGrpSpPr/>
          <p:nvPr userDrawn="1"/>
        </p:nvGrpSpPr>
        <p:grpSpPr>
          <a:xfrm>
            <a:off x="9004142" y="1915675"/>
            <a:ext cx="1275635" cy="1473528"/>
            <a:chOff x="5502789" y="2030726"/>
            <a:chExt cx="1462980" cy="1689936"/>
          </a:xfrm>
        </p:grpSpPr>
        <p:sp>
          <p:nvSpPr>
            <p:cNvPr id="13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47" name="组合 146"/>
          <p:cNvGrpSpPr/>
          <p:nvPr userDrawn="1"/>
        </p:nvGrpSpPr>
        <p:grpSpPr>
          <a:xfrm>
            <a:off x="9645314" y="3073762"/>
            <a:ext cx="1275635" cy="1473528"/>
            <a:chOff x="5502789" y="2030726"/>
            <a:chExt cx="1462980" cy="1689936"/>
          </a:xfrm>
        </p:grpSpPr>
        <p:sp>
          <p:nvSpPr>
            <p:cNvPr id="14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4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1" name="组合 150"/>
          <p:cNvGrpSpPr/>
          <p:nvPr userDrawn="1"/>
        </p:nvGrpSpPr>
        <p:grpSpPr>
          <a:xfrm>
            <a:off x="10905914" y="3070924"/>
            <a:ext cx="1275635" cy="1473528"/>
            <a:chOff x="5502789" y="2030726"/>
            <a:chExt cx="1462980" cy="1689936"/>
          </a:xfrm>
        </p:grpSpPr>
        <p:sp>
          <p:nvSpPr>
            <p:cNvPr id="15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5" name="组合 154"/>
          <p:cNvGrpSpPr/>
          <p:nvPr userDrawn="1"/>
        </p:nvGrpSpPr>
        <p:grpSpPr>
          <a:xfrm>
            <a:off x="7103138" y="4551181"/>
            <a:ext cx="1275635" cy="1473528"/>
            <a:chOff x="5502789" y="2030726"/>
            <a:chExt cx="1462980" cy="1689936"/>
          </a:xfrm>
        </p:grpSpPr>
        <p:sp>
          <p:nvSpPr>
            <p:cNvPr id="15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9" name="组合 158"/>
          <p:cNvGrpSpPr/>
          <p:nvPr userDrawn="1"/>
        </p:nvGrpSpPr>
        <p:grpSpPr>
          <a:xfrm>
            <a:off x="9006649" y="4231784"/>
            <a:ext cx="1275635" cy="1473528"/>
            <a:chOff x="5502789" y="2030726"/>
            <a:chExt cx="1462980" cy="1689936"/>
          </a:xfrm>
        </p:grpSpPr>
        <p:sp>
          <p:nvSpPr>
            <p:cNvPr id="16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3" name="组合 162"/>
          <p:cNvGrpSpPr/>
          <p:nvPr userDrawn="1"/>
        </p:nvGrpSpPr>
        <p:grpSpPr>
          <a:xfrm>
            <a:off x="10271936" y="4220771"/>
            <a:ext cx="1275635" cy="1473528"/>
            <a:chOff x="5502789" y="2030726"/>
            <a:chExt cx="1462980" cy="1689936"/>
          </a:xfrm>
        </p:grpSpPr>
        <p:sp>
          <p:nvSpPr>
            <p:cNvPr id="16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7" name="组合 166"/>
          <p:cNvGrpSpPr/>
          <p:nvPr userDrawn="1"/>
        </p:nvGrpSpPr>
        <p:grpSpPr>
          <a:xfrm>
            <a:off x="8374260" y="5384472"/>
            <a:ext cx="1275635" cy="1473528"/>
            <a:chOff x="5502789" y="2030726"/>
            <a:chExt cx="1462980" cy="1689936"/>
          </a:xfrm>
        </p:grpSpPr>
        <p:sp>
          <p:nvSpPr>
            <p:cNvPr id="16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1" name="组合 170"/>
          <p:cNvGrpSpPr/>
          <p:nvPr userDrawn="1"/>
        </p:nvGrpSpPr>
        <p:grpSpPr>
          <a:xfrm>
            <a:off x="9639547" y="5384472"/>
            <a:ext cx="1275635" cy="1473528"/>
            <a:chOff x="5502789" y="2030726"/>
            <a:chExt cx="1462980" cy="1689936"/>
          </a:xfrm>
        </p:grpSpPr>
        <p:sp>
          <p:nvSpPr>
            <p:cNvPr id="17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5" name="组合 174"/>
          <p:cNvGrpSpPr/>
          <p:nvPr userDrawn="1"/>
        </p:nvGrpSpPr>
        <p:grpSpPr>
          <a:xfrm>
            <a:off x="10902747" y="5384472"/>
            <a:ext cx="1275635" cy="1473528"/>
            <a:chOff x="5502789" y="2030726"/>
            <a:chExt cx="1462980" cy="1689936"/>
          </a:xfrm>
        </p:grpSpPr>
        <p:sp>
          <p:nvSpPr>
            <p:cNvPr id="17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9" name="组合 178"/>
          <p:cNvGrpSpPr/>
          <p:nvPr userDrawn="1"/>
        </p:nvGrpSpPr>
        <p:grpSpPr>
          <a:xfrm>
            <a:off x="11540564" y="4220771"/>
            <a:ext cx="1275635" cy="1473528"/>
            <a:chOff x="5502789" y="2030726"/>
            <a:chExt cx="1462980" cy="1689936"/>
          </a:xfrm>
        </p:grpSpPr>
        <p:sp>
          <p:nvSpPr>
            <p:cNvPr id="18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83" name="组合 182"/>
          <p:cNvGrpSpPr/>
          <p:nvPr userDrawn="1"/>
        </p:nvGrpSpPr>
        <p:grpSpPr>
          <a:xfrm>
            <a:off x="11545804" y="-330846"/>
            <a:ext cx="1275635" cy="1473529"/>
            <a:chOff x="5502789" y="2030726"/>
            <a:chExt cx="1462980" cy="1689936"/>
          </a:xfrm>
        </p:grpSpPr>
        <p:sp>
          <p:nvSpPr>
            <p:cNvPr id="18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91" name="组合 190"/>
          <p:cNvGrpSpPr/>
          <p:nvPr userDrawn="1"/>
        </p:nvGrpSpPr>
        <p:grpSpPr>
          <a:xfrm>
            <a:off x="10271833" y="1915675"/>
            <a:ext cx="1275635" cy="1473528"/>
            <a:chOff x="5502789" y="2030726"/>
            <a:chExt cx="1462980" cy="1689936"/>
          </a:xfrm>
        </p:grpSpPr>
        <p:sp>
          <p:nvSpPr>
            <p:cNvPr id="19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189" name="矩形 188"/>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8" name="矩形 187"/>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97"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空白">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节标题">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pic>
        <p:nvPicPr>
          <p:cNvPr id="10"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cxnSp>
        <p:nvCxnSpPr>
          <p:cNvPr id="46" name="직선 연결선 150"/>
          <p:cNvCxnSpPr/>
          <p:nvPr userDrawn="1"/>
        </p:nvCxnSpPr>
        <p:spPr>
          <a:xfrm flipV="1">
            <a:off x="12190848" y="612703"/>
            <a:ext cx="368016" cy="149823"/>
          </a:xfrm>
          <a:prstGeom prst="line">
            <a:avLst/>
          </a:prstGeom>
          <a:ln w="6350">
            <a:solidFill>
              <a:srgbClr val="CDE5EE"/>
            </a:solidFill>
          </a:ln>
        </p:spPr>
        <p:style>
          <a:lnRef idx="1">
            <a:schemeClr val="accent1"/>
          </a:lnRef>
          <a:fillRef idx="0">
            <a:schemeClr val="accent1"/>
          </a:fillRef>
          <a:effectRef idx="0">
            <a:schemeClr val="accent1"/>
          </a:effectRef>
          <a:fontRef idx="minor">
            <a:schemeClr val="tx1"/>
          </a:fontRef>
        </p:style>
      </p:cxnSp>
      <p:grpSp>
        <p:nvGrpSpPr>
          <p:cNvPr id="54" name="组合 53"/>
          <p:cNvGrpSpPr/>
          <p:nvPr userDrawn="1"/>
        </p:nvGrpSpPr>
        <p:grpSpPr>
          <a:xfrm>
            <a:off x="758436" y="5569816"/>
            <a:ext cx="739876" cy="854655"/>
            <a:chOff x="5502789" y="2030726"/>
            <a:chExt cx="1462980" cy="1689936"/>
          </a:xfrm>
        </p:grpSpPr>
        <p:sp>
          <p:nvSpPr>
            <p:cNvPr id="5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58" name="组合 57"/>
          <p:cNvGrpSpPr/>
          <p:nvPr userDrawn="1"/>
        </p:nvGrpSpPr>
        <p:grpSpPr>
          <a:xfrm>
            <a:off x="11463855" y="-201861"/>
            <a:ext cx="739876" cy="854655"/>
            <a:chOff x="5502789" y="2030726"/>
            <a:chExt cx="1462980" cy="1689936"/>
          </a:xfrm>
        </p:grpSpPr>
        <p:sp>
          <p:nvSpPr>
            <p:cNvPr id="5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2" name="组合 61"/>
          <p:cNvGrpSpPr/>
          <p:nvPr userDrawn="1"/>
        </p:nvGrpSpPr>
        <p:grpSpPr>
          <a:xfrm>
            <a:off x="9772215" y="26739"/>
            <a:ext cx="739876" cy="854655"/>
            <a:chOff x="5502789" y="2030726"/>
            <a:chExt cx="1462980" cy="1689936"/>
          </a:xfrm>
        </p:grpSpPr>
        <p:sp>
          <p:nvSpPr>
            <p:cNvPr id="6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6" name="组合 65"/>
          <p:cNvGrpSpPr/>
          <p:nvPr userDrawn="1"/>
        </p:nvGrpSpPr>
        <p:grpSpPr>
          <a:xfrm>
            <a:off x="10732335" y="289629"/>
            <a:ext cx="739876" cy="854655"/>
            <a:chOff x="5502789" y="2030726"/>
            <a:chExt cx="1462980" cy="1689936"/>
          </a:xfrm>
        </p:grpSpPr>
        <p:sp>
          <p:nvSpPr>
            <p:cNvPr id="6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0" name="组合 69"/>
          <p:cNvGrpSpPr/>
          <p:nvPr userDrawn="1"/>
        </p:nvGrpSpPr>
        <p:grpSpPr>
          <a:xfrm>
            <a:off x="11102449" y="953658"/>
            <a:ext cx="739876" cy="854655"/>
            <a:chOff x="5502789" y="2030726"/>
            <a:chExt cx="1462980" cy="1689936"/>
          </a:xfrm>
        </p:grpSpPr>
        <p:sp>
          <p:nvSpPr>
            <p:cNvPr id="71"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2"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3"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4" name="组合 73"/>
          <p:cNvGrpSpPr/>
          <p:nvPr userDrawn="1"/>
        </p:nvGrpSpPr>
        <p:grpSpPr>
          <a:xfrm>
            <a:off x="11831792" y="2053115"/>
            <a:ext cx="739876" cy="854655"/>
            <a:chOff x="5502789" y="2030726"/>
            <a:chExt cx="1462980" cy="1689936"/>
          </a:xfrm>
        </p:grpSpPr>
        <p:sp>
          <p:nvSpPr>
            <p:cNvPr id="7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8" name="组合 77"/>
          <p:cNvGrpSpPr/>
          <p:nvPr userDrawn="1"/>
        </p:nvGrpSpPr>
        <p:grpSpPr>
          <a:xfrm>
            <a:off x="11845637" y="470268"/>
            <a:ext cx="739876" cy="854655"/>
            <a:chOff x="5502789" y="2030726"/>
            <a:chExt cx="1462980" cy="1689936"/>
          </a:xfrm>
        </p:grpSpPr>
        <p:sp>
          <p:nvSpPr>
            <p:cNvPr id="7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82" name="矩形 81"/>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3" name="矩形 82"/>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9" name="组合 8"/>
          <p:cNvGrpSpPr>
            <a:grpSpLocks noChangeAspect="1"/>
          </p:cNvGrpSpPr>
          <p:nvPr userDrawn="1"/>
        </p:nvGrpSpPr>
        <p:grpSpPr>
          <a:xfrm>
            <a:off x="252364" y="367169"/>
            <a:ext cx="522336" cy="540000"/>
            <a:chOff x="7804792" y="210577"/>
            <a:chExt cx="1460586" cy="1512931"/>
          </a:xfrm>
        </p:grpSpPr>
        <p:sp>
          <p:nvSpPr>
            <p:cNvPr id="10" name="평행 사변형 180"/>
            <p:cNvSpPr/>
            <p:nvPr userDrawn="1"/>
          </p:nvSpPr>
          <p:spPr>
            <a:xfrm rot="16200000" flipV="1">
              <a:off x="8291626" y="749762"/>
              <a:ext cx="1217200"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cxnSp>
        <p:nvCxnSpPr>
          <p:cNvPr id="15" name="直线连接符 14"/>
          <p:cNvCxnSpPr/>
          <p:nvPr userDrawn="1"/>
        </p:nvCxnSpPr>
        <p:spPr>
          <a:xfrm>
            <a:off x="927100" y="637169"/>
            <a:ext cx="9528496" cy="0"/>
          </a:xfrm>
          <a:prstGeom prst="line">
            <a:avLst/>
          </a:prstGeom>
          <a:ln w="6350">
            <a:solidFill>
              <a:srgbClr val="0DB3A6"/>
            </a:solidFill>
          </a:ln>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userDrawn="1"/>
        </p:nvPicPr>
        <p:blipFill>
          <a:blip r:embed="rId2"/>
          <a:stretch>
            <a:fillRect/>
          </a:stretch>
        </p:blipFill>
        <p:spPr>
          <a:xfrm>
            <a:off x="10674257" y="421169"/>
            <a:ext cx="1246426" cy="432000"/>
          </a:xfrm>
          <a:prstGeom prst="rect">
            <a:avLst/>
          </a:prstGeom>
        </p:spPr>
      </p:pic>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109" name="组合 108"/>
          <p:cNvGrpSpPr/>
          <p:nvPr userDrawn="1"/>
        </p:nvGrpSpPr>
        <p:grpSpPr>
          <a:xfrm>
            <a:off x="16731707" y="-32890353"/>
            <a:ext cx="1460586" cy="1512929"/>
            <a:chOff x="7804792" y="210577"/>
            <a:chExt cx="1460586" cy="1512929"/>
          </a:xfrm>
        </p:grpSpPr>
        <p:sp>
          <p:nvSpPr>
            <p:cNvPr id="110" name="평행 사변형 180"/>
            <p:cNvSpPr/>
            <p:nvPr userDrawn="1"/>
          </p:nvSpPr>
          <p:spPr>
            <a:xfrm rot="16200000" flipV="1">
              <a:off x="8291633" y="749761"/>
              <a:ext cx="1217198"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1" name="组合 130"/>
          <p:cNvGrpSpPr/>
          <p:nvPr userDrawn="1"/>
        </p:nvGrpSpPr>
        <p:grpSpPr>
          <a:xfrm>
            <a:off x="7731024" y="747274"/>
            <a:ext cx="1275635" cy="1473528"/>
            <a:chOff x="5502789" y="2030726"/>
            <a:chExt cx="1462980" cy="1689936"/>
          </a:xfrm>
        </p:grpSpPr>
        <p:sp>
          <p:nvSpPr>
            <p:cNvPr id="12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2" name="组合 131"/>
          <p:cNvGrpSpPr/>
          <p:nvPr userDrawn="1"/>
        </p:nvGrpSpPr>
        <p:grpSpPr>
          <a:xfrm>
            <a:off x="8365518" y="3073762"/>
            <a:ext cx="1275635" cy="1473528"/>
            <a:chOff x="5502789" y="2030726"/>
            <a:chExt cx="1462980" cy="1689936"/>
          </a:xfrm>
        </p:grpSpPr>
        <p:sp>
          <p:nvSpPr>
            <p:cNvPr id="13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36" name="组合 135"/>
          <p:cNvGrpSpPr/>
          <p:nvPr userDrawn="1"/>
        </p:nvGrpSpPr>
        <p:grpSpPr>
          <a:xfrm>
            <a:off x="9004142" y="1915675"/>
            <a:ext cx="1275635" cy="1473528"/>
            <a:chOff x="5502789" y="2030726"/>
            <a:chExt cx="1462980" cy="1689936"/>
          </a:xfrm>
        </p:grpSpPr>
        <p:sp>
          <p:nvSpPr>
            <p:cNvPr id="13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3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47" name="组合 146"/>
          <p:cNvGrpSpPr/>
          <p:nvPr userDrawn="1"/>
        </p:nvGrpSpPr>
        <p:grpSpPr>
          <a:xfrm>
            <a:off x="9645314" y="3073762"/>
            <a:ext cx="1275635" cy="1473528"/>
            <a:chOff x="5502789" y="2030726"/>
            <a:chExt cx="1462980" cy="1689936"/>
          </a:xfrm>
        </p:grpSpPr>
        <p:sp>
          <p:nvSpPr>
            <p:cNvPr id="14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4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1" name="组合 150"/>
          <p:cNvGrpSpPr/>
          <p:nvPr userDrawn="1"/>
        </p:nvGrpSpPr>
        <p:grpSpPr>
          <a:xfrm>
            <a:off x="10905914" y="3070924"/>
            <a:ext cx="1275635" cy="1473528"/>
            <a:chOff x="5502789" y="2030726"/>
            <a:chExt cx="1462980" cy="1689936"/>
          </a:xfrm>
        </p:grpSpPr>
        <p:sp>
          <p:nvSpPr>
            <p:cNvPr id="15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5" name="组合 154"/>
          <p:cNvGrpSpPr/>
          <p:nvPr userDrawn="1"/>
        </p:nvGrpSpPr>
        <p:grpSpPr>
          <a:xfrm>
            <a:off x="7103138" y="4551181"/>
            <a:ext cx="1275635" cy="1473528"/>
            <a:chOff x="5502789" y="2030726"/>
            <a:chExt cx="1462980" cy="1689936"/>
          </a:xfrm>
        </p:grpSpPr>
        <p:sp>
          <p:nvSpPr>
            <p:cNvPr id="15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5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59" name="组合 158"/>
          <p:cNvGrpSpPr/>
          <p:nvPr userDrawn="1"/>
        </p:nvGrpSpPr>
        <p:grpSpPr>
          <a:xfrm>
            <a:off x="9006649" y="4231784"/>
            <a:ext cx="1275635" cy="1473528"/>
            <a:chOff x="5502789" y="2030726"/>
            <a:chExt cx="1462980" cy="1689936"/>
          </a:xfrm>
        </p:grpSpPr>
        <p:sp>
          <p:nvSpPr>
            <p:cNvPr id="16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3" name="组合 162"/>
          <p:cNvGrpSpPr/>
          <p:nvPr userDrawn="1"/>
        </p:nvGrpSpPr>
        <p:grpSpPr>
          <a:xfrm>
            <a:off x="10271936" y="4220771"/>
            <a:ext cx="1275635" cy="1473528"/>
            <a:chOff x="5502789" y="2030726"/>
            <a:chExt cx="1462980" cy="1689936"/>
          </a:xfrm>
        </p:grpSpPr>
        <p:sp>
          <p:nvSpPr>
            <p:cNvPr id="16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67" name="组合 166"/>
          <p:cNvGrpSpPr/>
          <p:nvPr userDrawn="1"/>
        </p:nvGrpSpPr>
        <p:grpSpPr>
          <a:xfrm>
            <a:off x="8374260" y="5384472"/>
            <a:ext cx="1275635" cy="1473528"/>
            <a:chOff x="5502789" y="2030726"/>
            <a:chExt cx="1462980" cy="1689936"/>
          </a:xfrm>
        </p:grpSpPr>
        <p:sp>
          <p:nvSpPr>
            <p:cNvPr id="168"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69"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0"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1" name="组合 170"/>
          <p:cNvGrpSpPr/>
          <p:nvPr userDrawn="1"/>
        </p:nvGrpSpPr>
        <p:grpSpPr>
          <a:xfrm>
            <a:off x="9639547" y="5384472"/>
            <a:ext cx="1275635" cy="1473528"/>
            <a:chOff x="5502789" y="2030726"/>
            <a:chExt cx="1462980" cy="1689936"/>
          </a:xfrm>
        </p:grpSpPr>
        <p:sp>
          <p:nvSpPr>
            <p:cNvPr id="17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5" name="组合 174"/>
          <p:cNvGrpSpPr/>
          <p:nvPr userDrawn="1"/>
        </p:nvGrpSpPr>
        <p:grpSpPr>
          <a:xfrm>
            <a:off x="10902747" y="5384472"/>
            <a:ext cx="1275635" cy="1473528"/>
            <a:chOff x="5502789" y="2030726"/>
            <a:chExt cx="1462980" cy="1689936"/>
          </a:xfrm>
        </p:grpSpPr>
        <p:sp>
          <p:nvSpPr>
            <p:cNvPr id="176"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7"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78"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79" name="组合 178"/>
          <p:cNvGrpSpPr/>
          <p:nvPr userDrawn="1"/>
        </p:nvGrpSpPr>
        <p:grpSpPr>
          <a:xfrm>
            <a:off x="11540564" y="4220771"/>
            <a:ext cx="1275635" cy="1473528"/>
            <a:chOff x="5502789" y="2030726"/>
            <a:chExt cx="1462980" cy="1689936"/>
          </a:xfrm>
        </p:grpSpPr>
        <p:sp>
          <p:nvSpPr>
            <p:cNvPr id="180"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1"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2"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83" name="组合 182"/>
          <p:cNvGrpSpPr/>
          <p:nvPr userDrawn="1"/>
        </p:nvGrpSpPr>
        <p:grpSpPr>
          <a:xfrm>
            <a:off x="11545804" y="-330846"/>
            <a:ext cx="1275635" cy="1473529"/>
            <a:chOff x="5502789" y="2030726"/>
            <a:chExt cx="1462980" cy="1689936"/>
          </a:xfrm>
        </p:grpSpPr>
        <p:sp>
          <p:nvSpPr>
            <p:cNvPr id="184"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5"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86"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191" name="组合 190"/>
          <p:cNvGrpSpPr/>
          <p:nvPr userDrawn="1"/>
        </p:nvGrpSpPr>
        <p:grpSpPr>
          <a:xfrm>
            <a:off x="10271833" y="1915675"/>
            <a:ext cx="1275635" cy="1473528"/>
            <a:chOff x="5502789" y="2030726"/>
            <a:chExt cx="1462980" cy="1689936"/>
          </a:xfrm>
        </p:grpSpPr>
        <p:sp>
          <p:nvSpPr>
            <p:cNvPr id="192"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3"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94"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189" name="矩形 188"/>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8" name="矩形 187"/>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97"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空白">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节标题">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pic>
        <p:nvPicPr>
          <p:cNvPr id="10" name="그래픽 202"/>
          <p:cNvPicPr>
            <a:picLocks noChangeAspect="1"/>
          </p:cNvPicPr>
          <p:nvPr userDrawn="1"/>
        </p:nvPicPr>
        <p:blipFill rotWithShape="1">
          <a:blip r:embed="rId2">
            <a:extLst>
              <a:ext uri="{96DAC541-7B7A-43D3-8B79-37D633B846F1}">
                <asvg:svgBlip xmlns:asvg="http://schemas.microsoft.com/office/drawing/2016/SVG/main" r:embed="rId3"/>
              </a:ext>
            </a:extLst>
          </a:blip>
          <a:srcRect l="18923" t="1" b="30457"/>
          <a:stretch>
            <a:fillRect/>
          </a:stretch>
        </p:blipFill>
        <p:spPr>
          <a:xfrm>
            <a:off x="6" y="4505324"/>
            <a:ext cx="6569758" cy="2352675"/>
          </a:xfrm>
          <a:prstGeom prst="rect">
            <a:avLst/>
          </a:prstGeom>
        </p:spPr>
      </p:pic>
      <p:cxnSp>
        <p:nvCxnSpPr>
          <p:cNvPr id="46" name="직선 연결선 150"/>
          <p:cNvCxnSpPr/>
          <p:nvPr userDrawn="1"/>
        </p:nvCxnSpPr>
        <p:spPr>
          <a:xfrm flipV="1">
            <a:off x="12190848" y="612703"/>
            <a:ext cx="368016" cy="149823"/>
          </a:xfrm>
          <a:prstGeom prst="line">
            <a:avLst/>
          </a:prstGeom>
          <a:ln w="6350">
            <a:solidFill>
              <a:srgbClr val="CDE5EE"/>
            </a:solidFill>
          </a:ln>
        </p:spPr>
        <p:style>
          <a:lnRef idx="1">
            <a:schemeClr val="accent1"/>
          </a:lnRef>
          <a:fillRef idx="0">
            <a:schemeClr val="accent1"/>
          </a:fillRef>
          <a:effectRef idx="0">
            <a:schemeClr val="accent1"/>
          </a:effectRef>
          <a:fontRef idx="minor">
            <a:schemeClr val="tx1"/>
          </a:fontRef>
        </p:style>
      </p:cxnSp>
      <p:grpSp>
        <p:nvGrpSpPr>
          <p:cNvPr id="54" name="组合 53"/>
          <p:cNvGrpSpPr/>
          <p:nvPr userDrawn="1"/>
        </p:nvGrpSpPr>
        <p:grpSpPr>
          <a:xfrm>
            <a:off x="758436" y="5569816"/>
            <a:ext cx="739876" cy="854655"/>
            <a:chOff x="5502789" y="2030726"/>
            <a:chExt cx="1462980" cy="1689936"/>
          </a:xfrm>
        </p:grpSpPr>
        <p:sp>
          <p:nvSpPr>
            <p:cNvPr id="5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5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58" name="组合 57"/>
          <p:cNvGrpSpPr/>
          <p:nvPr userDrawn="1"/>
        </p:nvGrpSpPr>
        <p:grpSpPr>
          <a:xfrm>
            <a:off x="11463855" y="-201861"/>
            <a:ext cx="739876" cy="854655"/>
            <a:chOff x="5502789" y="2030726"/>
            <a:chExt cx="1462980" cy="1689936"/>
          </a:xfrm>
        </p:grpSpPr>
        <p:sp>
          <p:nvSpPr>
            <p:cNvPr id="5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2" name="组合 61"/>
          <p:cNvGrpSpPr/>
          <p:nvPr userDrawn="1"/>
        </p:nvGrpSpPr>
        <p:grpSpPr>
          <a:xfrm>
            <a:off x="9772215" y="26739"/>
            <a:ext cx="739876" cy="854655"/>
            <a:chOff x="5502789" y="2030726"/>
            <a:chExt cx="1462980" cy="1689936"/>
          </a:xfrm>
        </p:grpSpPr>
        <p:sp>
          <p:nvSpPr>
            <p:cNvPr id="63"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4"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5"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66" name="组合 65"/>
          <p:cNvGrpSpPr/>
          <p:nvPr userDrawn="1"/>
        </p:nvGrpSpPr>
        <p:grpSpPr>
          <a:xfrm>
            <a:off x="10732335" y="289629"/>
            <a:ext cx="739876" cy="854655"/>
            <a:chOff x="5502789" y="2030726"/>
            <a:chExt cx="1462980" cy="1689936"/>
          </a:xfrm>
        </p:grpSpPr>
        <p:sp>
          <p:nvSpPr>
            <p:cNvPr id="67"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8"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69"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0" name="组合 69"/>
          <p:cNvGrpSpPr/>
          <p:nvPr userDrawn="1"/>
        </p:nvGrpSpPr>
        <p:grpSpPr>
          <a:xfrm>
            <a:off x="11102449" y="953658"/>
            <a:ext cx="739876" cy="854655"/>
            <a:chOff x="5502789" y="2030726"/>
            <a:chExt cx="1462980" cy="1689936"/>
          </a:xfrm>
        </p:grpSpPr>
        <p:sp>
          <p:nvSpPr>
            <p:cNvPr id="71"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2"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3"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4" name="组合 73"/>
          <p:cNvGrpSpPr/>
          <p:nvPr userDrawn="1"/>
        </p:nvGrpSpPr>
        <p:grpSpPr>
          <a:xfrm>
            <a:off x="11831792" y="2053115"/>
            <a:ext cx="739876" cy="854655"/>
            <a:chOff x="5502789" y="2030726"/>
            <a:chExt cx="1462980" cy="1689936"/>
          </a:xfrm>
        </p:grpSpPr>
        <p:sp>
          <p:nvSpPr>
            <p:cNvPr id="75"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6"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DB3A6"/>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77"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grpSp>
        <p:nvGrpSpPr>
          <p:cNvPr id="78" name="组合 77"/>
          <p:cNvGrpSpPr/>
          <p:nvPr userDrawn="1"/>
        </p:nvGrpSpPr>
        <p:grpSpPr>
          <a:xfrm>
            <a:off x="11845637" y="470268"/>
            <a:ext cx="739876" cy="854655"/>
            <a:chOff x="5502789" y="2030726"/>
            <a:chExt cx="1462980" cy="1689936"/>
          </a:xfrm>
        </p:grpSpPr>
        <p:sp>
          <p:nvSpPr>
            <p:cNvPr id="79" name="평행 사변형 180"/>
            <p:cNvSpPr/>
            <p:nvPr userDrawn="1"/>
          </p:nvSpPr>
          <p:spPr>
            <a:xfrm rot="16200000" flipV="1">
              <a:off x="5939983" y="2696115"/>
              <a:ext cx="1321973" cy="727120"/>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5623"/>
                <a:gd name="connsiteY0-2" fmla="*/ 730292 h 730292"/>
                <a:gd name="connsiteX1-3" fmla="*/ 261583 w 1315623"/>
                <a:gd name="connsiteY1-4" fmla="*/ 0 h 730292"/>
                <a:gd name="connsiteX2-5" fmla="*/ 1315623 w 1315623"/>
                <a:gd name="connsiteY2-6" fmla="*/ 6350 h 730292"/>
                <a:gd name="connsiteX3-7" fmla="*/ 955615 w 1315623"/>
                <a:gd name="connsiteY3-8" fmla="*/ 730292 h 730292"/>
                <a:gd name="connsiteX4-9" fmla="*/ 0 w 1315623"/>
                <a:gd name="connsiteY4-10" fmla="*/ 730292 h 730292"/>
                <a:gd name="connsiteX0-11" fmla="*/ 0 w 1315623"/>
                <a:gd name="connsiteY0-12" fmla="*/ 723942 h 723942"/>
                <a:gd name="connsiteX1-13" fmla="*/ 360008 w 1315623"/>
                <a:gd name="connsiteY1-14" fmla="*/ 6350 h 723942"/>
                <a:gd name="connsiteX2-15" fmla="*/ 1315623 w 1315623"/>
                <a:gd name="connsiteY2-16" fmla="*/ 0 h 723942"/>
                <a:gd name="connsiteX3-17" fmla="*/ 955615 w 1315623"/>
                <a:gd name="connsiteY3-18" fmla="*/ 723942 h 723942"/>
                <a:gd name="connsiteX4-19" fmla="*/ 0 w 1315623"/>
                <a:gd name="connsiteY4-20" fmla="*/ 723942 h 723942"/>
                <a:gd name="connsiteX0-21" fmla="*/ 0 w 1341023"/>
                <a:gd name="connsiteY0-22" fmla="*/ 768395 h 768395"/>
                <a:gd name="connsiteX1-23" fmla="*/ 360008 w 1341023"/>
                <a:gd name="connsiteY1-24" fmla="*/ 50803 h 768395"/>
                <a:gd name="connsiteX2-25" fmla="*/ 1341023 w 1341023"/>
                <a:gd name="connsiteY2-26" fmla="*/ 0 h 768395"/>
                <a:gd name="connsiteX3-27" fmla="*/ 955615 w 1341023"/>
                <a:gd name="connsiteY3-28" fmla="*/ 768395 h 768395"/>
                <a:gd name="connsiteX4-29" fmla="*/ 0 w 1341023"/>
                <a:gd name="connsiteY4-30" fmla="*/ 768395 h 768395"/>
                <a:gd name="connsiteX0-31" fmla="*/ 0 w 1321973"/>
                <a:gd name="connsiteY0-32" fmla="*/ 727120 h 727120"/>
                <a:gd name="connsiteX1-33" fmla="*/ 360008 w 1321973"/>
                <a:gd name="connsiteY1-34" fmla="*/ 9528 h 727120"/>
                <a:gd name="connsiteX2-35" fmla="*/ 1321973 w 1321973"/>
                <a:gd name="connsiteY2-36" fmla="*/ 0 h 727120"/>
                <a:gd name="connsiteX3-37" fmla="*/ 955615 w 1321973"/>
                <a:gd name="connsiteY3-38" fmla="*/ 727120 h 727120"/>
                <a:gd name="connsiteX4-39" fmla="*/ 0 w 1321973"/>
                <a:gd name="connsiteY4-40" fmla="*/ 727120 h 7271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1973" h="727120">
                  <a:moveTo>
                    <a:pt x="0" y="727120"/>
                  </a:moveTo>
                  <a:lnTo>
                    <a:pt x="360008" y="9528"/>
                  </a:lnTo>
                  <a:lnTo>
                    <a:pt x="1321973" y="0"/>
                  </a:lnTo>
                  <a:lnTo>
                    <a:pt x="955615" y="727120"/>
                  </a:lnTo>
                  <a:lnTo>
                    <a:pt x="0" y="727120"/>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0" name="평행 사변형 181"/>
            <p:cNvSpPr/>
            <p:nvPr userDrawn="1"/>
          </p:nvSpPr>
          <p:spPr>
            <a:xfrm rot="5400000" flipH="1" flipV="1">
              <a:off x="5209179" y="2696760"/>
              <a:ext cx="1317512" cy="730292"/>
            </a:xfrm>
            <a:custGeom>
              <a:avLst/>
              <a:gdLst>
                <a:gd name="connsiteX0" fmla="*/ 0 w 1217198"/>
                <a:gd name="connsiteY0" fmla="*/ 730292 h 730292"/>
                <a:gd name="connsiteX1" fmla="*/ 261583 w 1217198"/>
                <a:gd name="connsiteY1" fmla="*/ 0 h 730292"/>
                <a:gd name="connsiteX2" fmla="*/ 1217198 w 1217198"/>
                <a:gd name="connsiteY2" fmla="*/ 0 h 730292"/>
                <a:gd name="connsiteX3" fmla="*/ 955615 w 1217198"/>
                <a:gd name="connsiteY3" fmla="*/ 730292 h 730292"/>
                <a:gd name="connsiteX4" fmla="*/ 0 w 1217198"/>
                <a:gd name="connsiteY4" fmla="*/ 730292 h 730292"/>
                <a:gd name="connsiteX0-1" fmla="*/ 0 w 1317512"/>
                <a:gd name="connsiteY0-2" fmla="*/ 730292 h 730292"/>
                <a:gd name="connsiteX1-3" fmla="*/ 361897 w 1317512"/>
                <a:gd name="connsiteY1-4" fmla="*/ 0 h 730292"/>
                <a:gd name="connsiteX2-5" fmla="*/ 1317512 w 1317512"/>
                <a:gd name="connsiteY2-6" fmla="*/ 0 h 730292"/>
                <a:gd name="connsiteX3-7" fmla="*/ 1055929 w 1317512"/>
                <a:gd name="connsiteY3-8" fmla="*/ 730292 h 730292"/>
                <a:gd name="connsiteX4-9" fmla="*/ 0 w 1317512"/>
                <a:gd name="connsiteY4-10" fmla="*/ 730292 h 730292"/>
                <a:gd name="connsiteX0-11" fmla="*/ 0 w 1317512"/>
                <a:gd name="connsiteY0-12" fmla="*/ 730292 h 730292"/>
                <a:gd name="connsiteX1-13" fmla="*/ 361897 w 1317512"/>
                <a:gd name="connsiteY1-14" fmla="*/ 0 h 730292"/>
                <a:gd name="connsiteX2-15" fmla="*/ 1317512 w 1317512"/>
                <a:gd name="connsiteY2-16" fmla="*/ 0 h 730292"/>
                <a:gd name="connsiteX3-17" fmla="*/ 947899 w 1317512"/>
                <a:gd name="connsiteY3-18" fmla="*/ 726434 h 730292"/>
                <a:gd name="connsiteX4-19" fmla="*/ 0 w 1317512"/>
                <a:gd name="connsiteY4-20" fmla="*/ 730292 h 7302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7512" h="730292">
                  <a:moveTo>
                    <a:pt x="0" y="730292"/>
                  </a:moveTo>
                  <a:lnTo>
                    <a:pt x="361897" y="0"/>
                  </a:lnTo>
                  <a:lnTo>
                    <a:pt x="1317512" y="0"/>
                  </a:lnTo>
                  <a:lnTo>
                    <a:pt x="947899" y="726434"/>
                  </a:lnTo>
                  <a:lnTo>
                    <a:pt x="0" y="730292"/>
                  </a:lnTo>
                  <a:close/>
                </a:path>
              </a:pathLst>
            </a:cu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81" name="다이아몬드 182"/>
            <p:cNvSpPr/>
            <p:nvPr userDrawn="1"/>
          </p:nvSpPr>
          <p:spPr>
            <a:xfrm flipV="1">
              <a:off x="5505183" y="2030726"/>
              <a:ext cx="1460586" cy="742551"/>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 name="connsiteX0-11" fmla="*/ 0 w 1460586"/>
                <a:gd name="connsiteY0-12" fmla="*/ 262814 h 632380"/>
                <a:gd name="connsiteX1-13" fmla="*/ 730293 w 1460586"/>
                <a:gd name="connsiteY1-14" fmla="*/ 0 h 632380"/>
                <a:gd name="connsiteX2-15" fmla="*/ 1460586 w 1460586"/>
                <a:gd name="connsiteY2-16" fmla="*/ 262814 h 632380"/>
                <a:gd name="connsiteX3-17" fmla="*/ 730293 w 1460586"/>
                <a:gd name="connsiteY3-18" fmla="*/ 632380 h 632380"/>
                <a:gd name="connsiteX4-19" fmla="*/ 0 w 1460586"/>
                <a:gd name="connsiteY4-20" fmla="*/ 262814 h 632380"/>
                <a:gd name="connsiteX0-21" fmla="*/ 0 w 1460586"/>
                <a:gd name="connsiteY0-22" fmla="*/ 303537 h 673103"/>
                <a:gd name="connsiteX1-23" fmla="*/ 733995 w 1460586"/>
                <a:gd name="connsiteY1-24" fmla="*/ 0 h 673103"/>
                <a:gd name="connsiteX2-25" fmla="*/ 1460586 w 1460586"/>
                <a:gd name="connsiteY2-26" fmla="*/ 303537 h 673103"/>
                <a:gd name="connsiteX3-27" fmla="*/ 730293 w 1460586"/>
                <a:gd name="connsiteY3-28" fmla="*/ 673103 h 673103"/>
                <a:gd name="connsiteX4-29" fmla="*/ 0 w 1460586"/>
                <a:gd name="connsiteY4-30" fmla="*/ 303537 h 673103"/>
                <a:gd name="connsiteX0-31" fmla="*/ 0 w 1460586"/>
                <a:gd name="connsiteY0-32" fmla="*/ 372985 h 742551"/>
                <a:gd name="connsiteX1-33" fmla="*/ 733995 w 1460586"/>
                <a:gd name="connsiteY1-34" fmla="*/ 0 h 742551"/>
                <a:gd name="connsiteX2-35" fmla="*/ 1460586 w 1460586"/>
                <a:gd name="connsiteY2-36" fmla="*/ 372985 h 742551"/>
                <a:gd name="connsiteX3-37" fmla="*/ 730293 w 1460586"/>
                <a:gd name="connsiteY3-38" fmla="*/ 742551 h 742551"/>
                <a:gd name="connsiteX4-39" fmla="*/ 0 w 1460586"/>
                <a:gd name="connsiteY4-40" fmla="*/ 372985 h 7425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742551">
                  <a:moveTo>
                    <a:pt x="0" y="372985"/>
                  </a:moveTo>
                  <a:lnTo>
                    <a:pt x="733995" y="0"/>
                  </a:lnTo>
                  <a:lnTo>
                    <a:pt x="1460586" y="372985"/>
                  </a:lnTo>
                  <a:lnTo>
                    <a:pt x="730293" y="742551"/>
                  </a:lnTo>
                  <a:lnTo>
                    <a:pt x="0" y="372985"/>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sp>
        <p:nvSpPr>
          <p:cNvPr id="82" name="矩形 81"/>
          <p:cNvSpPr/>
          <p:nvPr userDrawn="1"/>
        </p:nvSpPr>
        <p:spPr>
          <a:xfrm>
            <a:off x="12199270" y="-415637"/>
            <a:ext cx="2306439" cy="72736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3" name="矩形 82"/>
          <p:cNvSpPr/>
          <p:nvPr userDrawn="1"/>
        </p:nvSpPr>
        <p:spPr>
          <a:xfrm>
            <a:off x="10910797" y="-1039091"/>
            <a:ext cx="2306439" cy="102908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a:gsLst>
            <a:gs pos="0">
              <a:srgbClr val="0C1130"/>
            </a:gs>
            <a:gs pos="100000">
              <a:srgbClr val="141D41"/>
            </a:gs>
          </a:gsLst>
          <a:lin ang="5400000" scaled="0"/>
        </a:gradFill>
        <a:effectLst/>
      </p:bgPr>
    </p:bg>
    <p:spTree>
      <p:nvGrpSpPr>
        <p:cNvPr id="1" name=""/>
        <p:cNvGrpSpPr/>
        <p:nvPr/>
      </p:nvGrpSpPr>
      <p:grpSpPr>
        <a:xfrm>
          <a:off x="0" y="0"/>
          <a:ext cx="0" cy="0"/>
          <a:chOff x="0" y="0"/>
          <a:chExt cx="0" cy="0"/>
        </a:xfrm>
      </p:grpSpPr>
      <p:grpSp>
        <p:nvGrpSpPr>
          <p:cNvPr id="9" name="组合 8"/>
          <p:cNvGrpSpPr>
            <a:grpSpLocks noChangeAspect="1"/>
          </p:cNvGrpSpPr>
          <p:nvPr userDrawn="1"/>
        </p:nvGrpSpPr>
        <p:grpSpPr>
          <a:xfrm>
            <a:off x="252364" y="367169"/>
            <a:ext cx="522336" cy="540000"/>
            <a:chOff x="7804792" y="210577"/>
            <a:chExt cx="1460586" cy="1512931"/>
          </a:xfrm>
        </p:grpSpPr>
        <p:sp>
          <p:nvSpPr>
            <p:cNvPr id="10" name="평행 사변형 180"/>
            <p:cNvSpPr/>
            <p:nvPr userDrawn="1"/>
          </p:nvSpPr>
          <p:spPr>
            <a:xfrm rot="16200000" flipV="1">
              <a:off x="8291626" y="749762"/>
              <a:ext cx="1217200" cy="730292"/>
            </a:xfrm>
            <a:prstGeom prst="parallelogram">
              <a:avLst>
                <a:gd name="adj" fmla="val 35819"/>
              </a:avLst>
            </a:pr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1" name="평행 사변형 181"/>
            <p:cNvSpPr/>
            <p:nvPr userDrawn="1"/>
          </p:nvSpPr>
          <p:spPr>
            <a:xfrm rot="5400000" flipH="1" flipV="1">
              <a:off x="7561340" y="749760"/>
              <a:ext cx="1217198" cy="730292"/>
            </a:xfrm>
            <a:prstGeom prst="parallelogram">
              <a:avLst>
                <a:gd name="adj" fmla="val 35819"/>
              </a:avLst>
            </a:prstGeom>
            <a:gradFill flip="none" rotWithShape="1">
              <a:gsLst>
                <a:gs pos="0">
                  <a:srgbClr val="315E77"/>
                </a:gs>
                <a:gs pos="82000">
                  <a:srgbClr val="00DBC0"/>
                </a:gs>
              </a:gsLst>
              <a:lin ang="1200000" scaled="0"/>
              <a:tileRect/>
            </a:grad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sp>
          <p:nvSpPr>
            <p:cNvPr id="12" name="다이아몬드 182"/>
            <p:cNvSpPr/>
            <p:nvPr userDrawn="1"/>
          </p:nvSpPr>
          <p:spPr>
            <a:xfrm flipV="1">
              <a:off x="7804792" y="210577"/>
              <a:ext cx="1460586" cy="558546"/>
            </a:xfrm>
            <a:custGeom>
              <a:avLst/>
              <a:gdLst>
                <a:gd name="connsiteX0" fmla="*/ 0 w 1460586"/>
                <a:gd name="connsiteY0" fmla="*/ 295732 h 591464"/>
                <a:gd name="connsiteX1" fmla="*/ 730293 w 1460586"/>
                <a:gd name="connsiteY1" fmla="*/ 0 h 591464"/>
                <a:gd name="connsiteX2" fmla="*/ 1460586 w 1460586"/>
                <a:gd name="connsiteY2" fmla="*/ 295732 h 591464"/>
                <a:gd name="connsiteX3" fmla="*/ 730293 w 1460586"/>
                <a:gd name="connsiteY3" fmla="*/ 591464 h 591464"/>
                <a:gd name="connsiteX4" fmla="*/ 0 w 1460586"/>
                <a:gd name="connsiteY4" fmla="*/ 295732 h 591464"/>
                <a:gd name="connsiteX0-1" fmla="*/ 0 w 1460586"/>
                <a:gd name="connsiteY0-2" fmla="*/ 262814 h 558546"/>
                <a:gd name="connsiteX1-3" fmla="*/ 730293 w 1460586"/>
                <a:gd name="connsiteY1-4" fmla="*/ 0 h 558546"/>
                <a:gd name="connsiteX2-5" fmla="*/ 1460586 w 1460586"/>
                <a:gd name="connsiteY2-6" fmla="*/ 262814 h 558546"/>
                <a:gd name="connsiteX3-7" fmla="*/ 730293 w 1460586"/>
                <a:gd name="connsiteY3-8" fmla="*/ 558546 h 558546"/>
                <a:gd name="connsiteX4-9" fmla="*/ 0 w 1460586"/>
                <a:gd name="connsiteY4-10" fmla="*/ 262814 h 5585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60586" h="558546">
                  <a:moveTo>
                    <a:pt x="0" y="262814"/>
                  </a:moveTo>
                  <a:lnTo>
                    <a:pt x="730293" y="0"/>
                  </a:lnTo>
                  <a:lnTo>
                    <a:pt x="1460586" y="262814"/>
                  </a:lnTo>
                  <a:lnTo>
                    <a:pt x="730293" y="558546"/>
                  </a:lnTo>
                  <a:lnTo>
                    <a:pt x="0" y="262814"/>
                  </a:lnTo>
                  <a:close/>
                </a:path>
              </a:pathLst>
            </a:custGeom>
            <a:noFill/>
            <a:ln cap="rnd">
              <a:solidFill>
                <a:srgbClr val="0DB3A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ko-KR" altLang="en-US" dirty="0"/>
            </a:p>
          </p:txBody>
        </p:sp>
      </p:grpSp>
      <p:cxnSp>
        <p:nvCxnSpPr>
          <p:cNvPr id="15" name="直线连接符 14"/>
          <p:cNvCxnSpPr/>
          <p:nvPr userDrawn="1"/>
        </p:nvCxnSpPr>
        <p:spPr>
          <a:xfrm>
            <a:off x="927100" y="637169"/>
            <a:ext cx="9528496" cy="0"/>
          </a:xfrm>
          <a:prstGeom prst="line">
            <a:avLst/>
          </a:prstGeom>
          <a:ln w="6350">
            <a:solidFill>
              <a:srgbClr val="0DB3A6"/>
            </a:solidFill>
          </a:ln>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userDrawn="1"/>
        </p:nvPicPr>
        <p:blipFill>
          <a:blip r:embed="rId2"/>
          <a:stretch>
            <a:fillRect/>
          </a:stretch>
        </p:blipFill>
        <p:spPr>
          <a:xfrm>
            <a:off x="10674257" y="421169"/>
            <a:ext cx="1246426" cy="432000"/>
          </a:xfrm>
          <a:prstGeom prst="rect">
            <a:avLst/>
          </a:prstGeom>
        </p:spPr>
      </p:pic>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33F3A60-9229-F94C-9415-C3906B18ED7A}"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2" Type="http://schemas.openxmlformats.org/officeDocument/2006/relationships/theme" Target="../theme/theme3.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2" Type="http://schemas.openxmlformats.org/officeDocument/2006/relationships/theme" Target="../theme/theme4.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3.xml"/><Relationship Id="rId8" Type="http://schemas.openxmlformats.org/officeDocument/2006/relationships/slideLayout" Target="../slideLayouts/slideLayout52.xml"/><Relationship Id="rId7" Type="http://schemas.openxmlformats.org/officeDocument/2006/relationships/slideLayout" Target="../slideLayouts/slideLayout51.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3" Type="http://schemas.openxmlformats.org/officeDocument/2006/relationships/slideLayout" Target="../slideLayouts/slideLayout47.xml"/><Relationship Id="rId2" Type="http://schemas.openxmlformats.org/officeDocument/2006/relationships/slideLayout" Target="../slideLayouts/slideLayout46.xml"/><Relationship Id="rId12" Type="http://schemas.openxmlformats.org/officeDocument/2006/relationships/theme" Target="../theme/theme5.xml"/><Relationship Id="rId11" Type="http://schemas.openxmlformats.org/officeDocument/2006/relationships/slideLayout" Target="../slideLayouts/slideLayout55.xml"/><Relationship Id="rId10" Type="http://schemas.openxmlformats.org/officeDocument/2006/relationships/slideLayout" Target="../slideLayouts/slideLayout54.xml"/><Relationship Id="rId1"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4.xml"/><Relationship Id="rId8" Type="http://schemas.openxmlformats.org/officeDocument/2006/relationships/slideLayout" Target="../slideLayouts/slideLayout63.xml"/><Relationship Id="rId7" Type="http://schemas.openxmlformats.org/officeDocument/2006/relationships/slideLayout" Target="../slideLayouts/slideLayout62.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 Id="rId3" Type="http://schemas.openxmlformats.org/officeDocument/2006/relationships/slideLayout" Target="../slideLayouts/slideLayout58.xml"/><Relationship Id="rId2" Type="http://schemas.openxmlformats.org/officeDocument/2006/relationships/slideLayout" Target="../slideLayouts/slideLayout57.xml"/><Relationship Id="rId12" Type="http://schemas.openxmlformats.org/officeDocument/2006/relationships/theme" Target="../theme/theme6.xml"/><Relationship Id="rId11" Type="http://schemas.openxmlformats.org/officeDocument/2006/relationships/slideLayout" Target="../slideLayouts/slideLayout66.xml"/><Relationship Id="rId10" Type="http://schemas.openxmlformats.org/officeDocument/2006/relationships/slideLayout" Target="../slideLayouts/slideLayout65.xml"/><Relationship Id="rId1"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75.xml"/><Relationship Id="rId8" Type="http://schemas.openxmlformats.org/officeDocument/2006/relationships/slideLayout" Target="../slideLayouts/slideLayout74.xml"/><Relationship Id="rId7" Type="http://schemas.openxmlformats.org/officeDocument/2006/relationships/slideLayout" Target="../slideLayouts/slideLayout73.xml"/><Relationship Id="rId6" Type="http://schemas.openxmlformats.org/officeDocument/2006/relationships/slideLayout" Target="../slideLayouts/slideLayout72.xml"/><Relationship Id="rId5" Type="http://schemas.openxmlformats.org/officeDocument/2006/relationships/slideLayout" Target="../slideLayouts/slideLayout71.xml"/><Relationship Id="rId4" Type="http://schemas.openxmlformats.org/officeDocument/2006/relationships/slideLayout" Target="../slideLayouts/slideLayout70.xml"/><Relationship Id="rId3" Type="http://schemas.openxmlformats.org/officeDocument/2006/relationships/slideLayout" Target="../slideLayouts/slideLayout69.xml"/><Relationship Id="rId2" Type="http://schemas.openxmlformats.org/officeDocument/2006/relationships/slideLayout" Target="../slideLayouts/slideLayout68.xml"/><Relationship Id="rId12" Type="http://schemas.openxmlformats.org/officeDocument/2006/relationships/theme" Target="../theme/theme7.xml"/><Relationship Id="rId11" Type="http://schemas.openxmlformats.org/officeDocument/2006/relationships/slideLayout" Target="../slideLayouts/slideLayout77.xml"/><Relationship Id="rId10" Type="http://schemas.openxmlformats.org/officeDocument/2006/relationships/slideLayout" Target="../slideLayouts/slideLayout76.xml"/><Relationship Id="rId1" Type="http://schemas.openxmlformats.org/officeDocument/2006/relationships/slideLayout" Target="../slideLayouts/slideLayout67.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86.xml"/><Relationship Id="rId8" Type="http://schemas.openxmlformats.org/officeDocument/2006/relationships/slideLayout" Target="../slideLayouts/slideLayout85.xml"/><Relationship Id="rId7" Type="http://schemas.openxmlformats.org/officeDocument/2006/relationships/slideLayout" Target="../slideLayouts/slideLayout84.xml"/><Relationship Id="rId6" Type="http://schemas.openxmlformats.org/officeDocument/2006/relationships/slideLayout" Target="../slideLayouts/slideLayout83.xml"/><Relationship Id="rId5" Type="http://schemas.openxmlformats.org/officeDocument/2006/relationships/slideLayout" Target="../slideLayouts/slideLayout82.xml"/><Relationship Id="rId4" Type="http://schemas.openxmlformats.org/officeDocument/2006/relationships/slideLayout" Target="../slideLayouts/slideLayout81.xml"/><Relationship Id="rId3" Type="http://schemas.openxmlformats.org/officeDocument/2006/relationships/slideLayout" Target="../slideLayouts/slideLayout80.xml"/><Relationship Id="rId2" Type="http://schemas.openxmlformats.org/officeDocument/2006/relationships/slideLayout" Target="../slideLayouts/slideLayout79.xml"/><Relationship Id="rId12" Type="http://schemas.openxmlformats.org/officeDocument/2006/relationships/theme" Target="../theme/theme8.xml"/><Relationship Id="rId11" Type="http://schemas.openxmlformats.org/officeDocument/2006/relationships/slideLayout" Target="../slideLayouts/slideLayout88.xml"/><Relationship Id="rId10" Type="http://schemas.openxmlformats.org/officeDocument/2006/relationships/slideLayout" Target="../slideLayouts/slideLayout87.xml"/><Relationship Id="rId1" Type="http://schemas.openxmlformats.org/officeDocument/2006/relationships/slideLayout" Target="../slideLayouts/slideLayout78.xml"/></Relationships>
</file>

<file path=ppt/slideMasters/_rels/slideMaster9.xml.rels><?xml version="1.0" encoding="UTF-8" standalone="yes"?>
<Relationships xmlns="http://schemas.openxmlformats.org/package/2006/relationships"><Relationship Id="rId9" Type="http://schemas.openxmlformats.org/officeDocument/2006/relationships/slideLayout" Target="../slideLayouts/slideLayout97.xml"/><Relationship Id="rId8" Type="http://schemas.openxmlformats.org/officeDocument/2006/relationships/slideLayout" Target="../slideLayouts/slideLayout96.xml"/><Relationship Id="rId7" Type="http://schemas.openxmlformats.org/officeDocument/2006/relationships/slideLayout" Target="../slideLayouts/slideLayout95.xml"/><Relationship Id="rId6" Type="http://schemas.openxmlformats.org/officeDocument/2006/relationships/slideLayout" Target="../slideLayouts/slideLayout94.xml"/><Relationship Id="rId5" Type="http://schemas.openxmlformats.org/officeDocument/2006/relationships/slideLayout" Target="../slideLayouts/slideLayout93.xml"/><Relationship Id="rId4" Type="http://schemas.openxmlformats.org/officeDocument/2006/relationships/slideLayout" Target="../slideLayouts/slideLayout92.xml"/><Relationship Id="rId3" Type="http://schemas.openxmlformats.org/officeDocument/2006/relationships/slideLayout" Target="../slideLayouts/slideLayout91.xml"/><Relationship Id="rId2" Type="http://schemas.openxmlformats.org/officeDocument/2006/relationships/slideLayout" Target="../slideLayouts/slideLayout90.xml"/><Relationship Id="rId12" Type="http://schemas.openxmlformats.org/officeDocument/2006/relationships/theme" Target="../theme/theme9.xml"/><Relationship Id="rId11" Type="http://schemas.openxmlformats.org/officeDocument/2006/relationships/slideLayout" Target="../slideLayouts/slideLayout99.xml"/><Relationship Id="rId10" Type="http://schemas.openxmlformats.org/officeDocument/2006/relationships/slideLayout" Target="../slideLayouts/slideLayout98.xml"/><Relationship Id="rId1"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3F3A60-9229-F94C-9415-C3906B18ED7A}"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3F3A60-9229-F94C-9415-C3906B18ED7A}"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3F3A60-9229-F94C-9415-C3906B18ED7A}"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3F3A60-9229-F94C-9415-C3906B18ED7A}"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3F3A60-9229-F94C-9415-C3906B18ED7A}"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3F3A60-9229-F94C-9415-C3906B18ED7A}"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3F3A60-9229-F94C-9415-C3906B18ED7A}"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3F3A60-9229-F94C-9415-C3906B18ED7A}"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68849B-62ED-B745-8C0E-E7E3FED3CC22}"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3F3A60-9229-F94C-9415-C3906B18ED7A}"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image" Target="../media/image7.emf"/><Relationship Id="rId4" Type="http://schemas.openxmlformats.org/officeDocument/2006/relationships/image" Target="../media/image6.emf"/><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image" Target="../media/image3.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hyperlink" Target="https://hc.jiandaoyun.com/doc/9006" TargetMode="External"/><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170D48"/>
            </a:gs>
            <a:gs pos="100000">
              <a:srgbClr val="141D41"/>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文本框 3"/>
          <p:cNvSpPr txBox="1"/>
          <p:nvPr/>
        </p:nvSpPr>
        <p:spPr>
          <a:xfrm>
            <a:off x="867788" y="2598003"/>
            <a:ext cx="5669280" cy="829945"/>
          </a:xfrm>
          <a:prstGeom prst="rect">
            <a:avLst/>
          </a:prstGeom>
          <a:noFill/>
        </p:spPr>
        <p:txBody>
          <a:bodyPr wrap="none" rtlCol="0">
            <a:spAutoFit/>
            <a:scene3d>
              <a:camera prst="orthographicFront"/>
              <a:lightRig rig="threePt" dir="t"/>
            </a:scene3d>
            <a:sp3d contourW="12700"/>
          </a:bodyPr>
          <a:lstStyle/>
          <a:p>
            <a:pPr algn="l"/>
            <a:r>
              <a:rPr lang="zh-CN" altLang="en-US" sz="4800" dirty="0">
                <a:solidFill>
                  <a:schemeClr val="bg1"/>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sym typeface="阿里巴巴普惠体 R" panose="00020600040101010101" pitchFamily="18" charset="-122"/>
              </a:rPr>
              <a:t>简道云入门学习路径</a:t>
            </a:r>
            <a:endParaRPr lang="zh-CN" altLang="en-US" sz="4800" dirty="0">
              <a:solidFill>
                <a:schemeClr val="bg1"/>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sym typeface="阿里巴巴普惠体 R" panose="00020600040101010101" pitchFamily="18" charset="-122"/>
            </a:endParaRPr>
          </a:p>
        </p:txBody>
      </p:sp>
      <p:sp>
        <p:nvSpPr>
          <p:cNvPr id="5" name="文本框 4"/>
          <p:cNvSpPr txBox="1"/>
          <p:nvPr/>
        </p:nvSpPr>
        <p:spPr>
          <a:xfrm>
            <a:off x="868045" y="3418205"/>
            <a:ext cx="2994660" cy="368300"/>
          </a:xfrm>
          <a:prstGeom prst="rect">
            <a:avLst/>
          </a:prstGeom>
          <a:noFill/>
        </p:spPr>
        <p:txBody>
          <a:bodyPr wrap="square" rtlCol="0">
            <a:spAutoFit/>
            <a:scene3d>
              <a:camera prst="orthographicFront"/>
              <a:lightRig rig="threePt" dir="t"/>
            </a:scene3d>
            <a:sp3d contourW="12700"/>
          </a:bodyPr>
          <a:lstStyle/>
          <a:p>
            <a:r>
              <a:rPr lang="zh-CN" altLang="en-US" dirty="0" err="1">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sym typeface="阿里巴巴普惠体 R" panose="00020600040101010101" pitchFamily="18" charset="-122"/>
              </a:rPr>
              <a:t>第三章</a:t>
            </a:r>
            <a:r>
              <a:rPr lang="en-US" altLang="zh-CN" dirty="0" err="1">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sym typeface="阿里巴巴普惠体 R" panose="00020600040101010101" pitchFamily="18" charset="-122"/>
              </a:rPr>
              <a:t>-</a:t>
            </a:r>
            <a:r>
              <a:rPr lang="zh-CN" altLang="en-US" dirty="0" err="1">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sym typeface="阿里巴巴普惠体 R" panose="00020600040101010101" pitchFamily="18" charset="-122"/>
              </a:rPr>
              <a:t>设定流程</a:t>
            </a:r>
            <a:r>
              <a:rPr lang="en-US" altLang="zh-CN" dirty="0">
                <a:solidFill>
                  <a:schemeClr val="bg1">
                    <a:lumMod val="8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sym typeface="阿里巴巴普惠体 R" panose="00020600040101010101" pitchFamily="18" charset="-122"/>
              </a:rPr>
              <a:t> </a:t>
            </a:r>
            <a:endParaRPr lang="en-US" altLang="zh-CN" dirty="0">
              <a:solidFill>
                <a:schemeClr val="bg1">
                  <a:lumMod val="8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sym typeface="阿里巴巴普惠体 R" panose="00020600040101010101" pitchFamily="18" charset="-122"/>
            </a:endParaRPr>
          </a:p>
        </p:txBody>
      </p:sp>
      <p:pic>
        <p:nvPicPr>
          <p:cNvPr id="16" name="图片 15"/>
          <p:cNvPicPr>
            <a:picLocks noChangeAspect="1"/>
          </p:cNvPicPr>
          <p:nvPr/>
        </p:nvPicPr>
        <p:blipFill>
          <a:blip r:embed="rId1"/>
          <a:stretch>
            <a:fillRect/>
          </a:stretch>
        </p:blipFill>
        <p:spPr>
          <a:xfrm>
            <a:off x="958955" y="1121773"/>
            <a:ext cx="1810286" cy="432000"/>
          </a:xfrm>
          <a:prstGeom prst="rect">
            <a:avLst/>
          </a:prstGeom>
        </p:spPr>
      </p:pic>
      <p:pic>
        <p:nvPicPr>
          <p:cNvPr id="19" name="图片 18"/>
          <p:cNvPicPr>
            <a:picLocks noChangeAspect="1"/>
          </p:cNvPicPr>
          <p:nvPr/>
        </p:nvPicPr>
        <p:blipFill>
          <a:blip r:embed="rId2">
            <a:alphaModFix amt="81000"/>
          </a:blip>
          <a:stretch>
            <a:fillRect/>
          </a:stretch>
        </p:blipFill>
        <p:spPr>
          <a:xfrm>
            <a:off x="7884256" y="1358093"/>
            <a:ext cx="341051" cy="576000"/>
          </a:xfrm>
          <a:prstGeom prst="rect">
            <a:avLst/>
          </a:prstGeom>
        </p:spPr>
      </p:pic>
      <p:pic>
        <p:nvPicPr>
          <p:cNvPr id="20" name="图片 19"/>
          <p:cNvPicPr>
            <a:picLocks noChangeAspect="1"/>
          </p:cNvPicPr>
          <p:nvPr/>
        </p:nvPicPr>
        <p:blipFill>
          <a:blip r:embed="rId3">
            <a:alphaModFix amt="80000"/>
          </a:blip>
          <a:stretch>
            <a:fillRect/>
          </a:stretch>
        </p:blipFill>
        <p:spPr>
          <a:xfrm>
            <a:off x="10415704" y="2564550"/>
            <a:ext cx="360000" cy="576000"/>
          </a:xfrm>
          <a:prstGeom prst="rect">
            <a:avLst/>
          </a:prstGeom>
        </p:spPr>
      </p:pic>
      <p:pic>
        <p:nvPicPr>
          <p:cNvPr id="22" name="图片 21"/>
          <p:cNvPicPr>
            <a:picLocks noChangeAspect="1"/>
          </p:cNvPicPr>
          <p:nvPr/>
        </p:nvPicPr>
        <p:blipFill>
          <a:blip r:embed="rId4">
            <a:alphaModFix amt="85000"/>
          </a:blip>
          <a:stretch>
            <a:fillRect/>
          </a:stretch>
        </p:blipFill>
        <p:spPr>
          <a:xfrm>
            <a:off x="8531147" y="3692335"/>
            <a:ext cx="345600" cy="576000"/>
          </a:xfrm>
          <a:prstGeom prst="rect">
            <a:avLst/>
          </a:prstGeom>
        </p:spPr>
      </p:pic>
      <p:pic>
        <p:nvPicPr>
          <p:cNvPr id="23" name="图片 22"/>
          <p:cNvPicPr>
            <a:picLocks noChangeAspect="1"/>
          </p:cNvPicPr>
          <p:nvPr/>
        </p:nvPicPr>
        <p:blipFill>
          <a:blip r:embed="rId5">
            <a:alphaModFix amt="90000"/>
          </a:blip>
          <a:stretch>
            <a:fillRect/>
          </a:stretch>
        </p:blipFill>
        <p:spPr>
          <a:xfrm>
            <a:off x="10363585" y="4796887"/>
            <a:ext cx="464238" cy="576000"/>
          </a:xfrm>
          <a:prstGeom prst="rect">
            <a:avLst/>
          </a:prstGeom>
        </p:spPr>
      </p:pic>
      <p:sp>
        <p:nvSpPr>
          <p:cNvPr id="2" name="六边形 1"/>
          <p:cNvSpPr/>
          <p:nvPr/>
        </p:nvSpPr>
        <p:spPr>
          <a:xfrm>
            <a:off x="868045" y="5372735"/>
            <a:ext cx="2971165" cy="504190"/>
          </a:xfrm>
          <a:prstGeom prst="hexagon">
            <a:avLst/>
          </a:prstGeom>
          <a:gradFill>
            <a:gsLst>
              <a:gs pos="0">
                <a:srgbClr val="00DBC0"/>
              </a:gs>
              <a:gs pos="100000">
                <a:srgbClr val="1D8B9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p>
            <a:pPr algn="ctr"/>
            <a:r>
              <a:rPr lang="zh-CN" altLang="en-US" sz="1400" dirty="0">
                <a:latin typeface="思源黑体 CN Medium" panose="020B0600000000000000" pitchFamily="34" charset="-128"/>
                <a:ea typeface="思源黑体 CN Medium" panose="020B0600000000000000" pitchFamily="34" charset="-128"/>
              </a:rPr>
              <a:t>简道云客户成功：</a:t>
            </a:r>
            <a:r>
              <a:rPr lang="en-US" altLang="zh-CN" sz="1400" dirty="0">
                <a:latin typeface="思源黑体 CN Medium" panose="020B0600000000000000" pitchFamily="34" charset="-128"/>
                <a:ea typeface="思源黑体 CN Medium" panose="020B0600000000000000" pitchFamily="34" charset="-128"/>
              </a:rPr>
              <a:t>E</a:t>
            </a:r>
            <a:r>
              <a:rPr lang="en-US" altLang="zh-CN" sz="1400" dirty="0">
                <a:latin typeface="思源黑体 CN Medium" panose="020B0600000000000000" pitchFamily="34" charset="-128"/>
                <a:ea typeface="思源黑体 CN Medium" panose="020B0600000000000000" pitchFamily="34" charset="-128"/>
              </a:rPr>
              <a:t>rwin.Lu</a:t>
            </a:r>
            <a:endParaRPr lang="en-US" altLang="zh-CN" sz="1400" dirty="0">
              <a:latin typeface="思源黑体 CN Medium" panose="020B0600000000000000" pitchFamily="34" charset="-128"/>
              <a:ea typeface="思源黑体 CN Medium" panose="020B0600000000000000" pitchFamily="34"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p:cNvSpPr txBox="1"/>
          <p:nvPr/>
        </p:nvSpPr>
        <p:spPr>
          <a:xfrm>
            <a:off x="3175000" y="3530598"/>
            <a:ext cx="5842000" cy="706755"/>
          </a:xfrm>
          <a:prstGeom prst="rect">
            <a:avLst/>
          </a:prstGeom>
          <a:noFill/>
        </p:spPr>
        <p:txBody>
          <a:bodyPr wrap="square" rtlCol="0">
            <a:spAutoFit/>
          </a:bodyPr>
          <a:lstStyle/>
          <a:p>
            <a:pPr algn="ctr"/>
            <a:r>
              <a:rPr lang="zh-CN" altLang="en-US" sz="4000"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公式</a:t>
            </a:r>
            <a:r>
              <a:rPr lang="en-US" altLang="zh-CN" sz="4000" u="heavy"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 </a:t>
            </a:r>
            <a:endParaRPr lang="en-US" altLang="zh-CN" sz="4000" u="heavy"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sp>
        <p:nvSpPr>
          <p:cNvPr id="4" name="文本框 3"/>
          <p:cNvSpPr txBox="1"/>
          <p:nvPr/>
        </p:nvSpPr>
        <p:spPr>
          <a:xfrm>
            <a:off x="5243195" y="1994535"/>
            <a:ext cx="1704975" cy="1322070"/>
          </a:xfrm>
          <a:prstGeom prst="rect">
            <a:avLst/>
          </a:prstGeom>
          <a:noFill/>
        </p:spPr>
        <p:txBody>
          <a:bodyPr wrap="square" rtlCol="0">
            <a:spAutoFit/>
          </a:bodyPr>
          <a:lstStyle/>
          <a:p>
            <a:r>
              <a:rPr lang="en-US" altLang="zh-CN" sz="8000" dirty="0">
                <a:solidFill>
                  <a:srgbClr val="0DB3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1.4</a:t>
            </a:r>
            <a:endParaRPr lang="zh-CN" altLang="en-US" sz="8000" dirty="0">
              <a:solidFill>
                <a:srgbClr val="0DB3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69950" y="358775"/>
            <a:ext cx="1484630" cy="521970"/>
          </a:xfrm>
          <a:prstGeom prst="rect">
            <a:avLst/>
          </a:prstGeom>
          <a:gradFill>
            <a:gsLst>
              <a:gs pos="0">
                <a:srgbClr val="0D1232"/>
              </a:gs>
              <a:gs pos="100000">
                <a:srgbClr val="0F1434"/>
              </a:gs>
            </a:gsLst>
            <a:lin ang="5400000" scaled="0"/>
          </a:gradFill>
        </p:spPr>
        <p:txBody>
          <a:bodyPr wrap="square">
            <a:spAutoFit/>
            <a:scene3d>
              <a:camera prst="orthographicFront"/>
              <a:lightRig rig="threePt" dir="t"/>
            </a:scene3d>
            <a:sp3d contourW="12700"/>
          </a:bodyPr>
          <a:p>
            <a:pPr algn="just"/>
            <a:r>
              <a:rPr lang="en-US" altLang="zh-CN"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1.4</a:t>
            </a:r>
            <a:r>
              <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公式</a:t>
            </a:r>
            <a:endPar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12" name="文本框 11"/>
          <p:cNvSpPr txBox="1"/>
          <p:nvPr/>
        </p:nvSpPr>
        <p:spPr>
          <a:xfrm>
            <a:off x="1250315" y="1793875"/>
            <a:ext cx="7468235" cy="368300"/>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「字段」</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r>
              <a:rPr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只能在字段栏中选择，手动输入或复制粘贴都是无效的</a:t>
            </a:r>
            <a:endParaRPr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13" name="文本框 12"/>
          <p:cNvSpPr txBox="1"/>
          <p:nvPr/>
        </p:nvSpPr>
        <p:spPr>
          <a:xfrm>
            <a:off x="1250315" y="2127250"/>
            <a:ext cx="7454900" cy="368300"/>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「函数」</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：逻辑函数、文本函数、数学函数、日期函数、高级函数</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14" name="文本框 13"/>
          <p:cNvSpPr txBox="1"/>
          <p:nvPr/>
        </p:nvSpPr>
        <p:spPr>
          <a:xfrm>
            <a:off x="1250315" y="2460625"/>
            <a:ext cx="7925435" cy="368300"/>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「运算符」</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r>
              <a:rPr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运算操作符（+、-、*、/）比较操作符（&gt;、&lt;、&gt;=、&lt;=、==、!=）</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2" name="文本框 1"/>
          <p:cNvSpPr txBox="1"/>
          <p:nvPr/>
        </p:nvSpPr>
        <p:spPr>
          <a:xfrm>
            <a:off x="916940" y="985520"/>
            <a:ext cx="10743565" cy="61404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「公式」</a:t>
            </a:r>
            <a:r>
              <a:rPr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编辑公式后，在填写表单或修改表单数据时，可以使该字段的值根据公式自动计算出来，不需要再手动填写</a:t>
            </a:r>
            <a:endParaRPr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a:p>
            <a:pPr marL="0" marR="0" lvl="0" indent="0" algn="l" defTabSz="914400" rtl="0" eaLnBrk="1" fontAlgn="auto" latinLnBrk="0" hangingPunct="1">
              <a:lnSpc>
                <a:spcPct val="100000"/>
              </a:lnSpc>
              <a:spcBef>
                <a:spcPts val="0"/>
              </a:spcBef>
              <a:spcAft>
                <a:spcPts val="0"/>
              </a:spcAft>
              <a:buClrTx/>
              <a:buSzTx/>
              <a:buFontTx/>
              <a:buNone/>
              <a:defRPr/>
            </a:pPr>
            <a:r>
              <a:rPr 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                  </a:t>
            </a:r>
            <a:r>
              <a:rPr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公式通常由字段、函数、运算符和标点符号组成</a:t>
            </a:r>
            <a:endParaRPr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4" name="文本框 3"/>
          <p:cNvSpPr txBox="1"/>
          <p:nvPr/>
        </p:nvSpPr>
        <p:spPr>
          <a:xfrm>
            <a:off x="1250315" y="2794000"/>
            <a:ext cx="6891020" cy="368300"/>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「标点符号」</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：英文状态下输入</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pic>
        <p:nvPicPr>
          <p:cNvPr id="7" name="图片 6"/>
          <p:cNvPicPr>
            <a:picLocks noChangeAspect="1"/>
          </p:cNvPicPr>
          <p:nvPr/>
        </p:nvPicPr>
        <p:blipFill>
          <a:blip r:embed="rId1"/>
          <a:stretch>
            <a:fillRect/>
          </a:stretch>
        </p:blipFill>
        <p:spPr>
          <a:xfrm>
            <a:off x="1386840" y="3460750"/>
            <a:ext cx="9418320" cy="294894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p:cNvSpPr txBox="1"/>
          <p:nvPr/>
        </p:nvSpPr>
        <p:spPr>
          <a:xfrm>
            <a:off x="3175000" y="3530598"/>
            <a:ext cx="5842000" cy="706755"/>
          </a:xfrm>
          <a:prstGeom prst="rect">
            <a:avLst/>
          </a:prstGeom>
          <a:noFill/>
        </p:spPr>
        <p:txBody>
          <a:bodyPr wrap="square" rtlCol="0">
            <a:spAutoFit/>
          </a:bodyPr>
          <a:lstStyle/>
          <a:p>
            <a:pPr algn="ctr"/>
            <a:r>
              <a:rPr lang="zh-CN" altLang="en-US" sz="4000"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流程设定</a:t>
            </a:r>
            <a:r>
              <a:rPr lang="en-US" altLang="zh-CN" sz="4000" u="heavy"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 </a:t>
            </a:r>
            <a:endParaRPr lang="en-US" altLang="zh-CN" sz="4000" u="heavy"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sp>
        <p:nvSpPr>
          <p:cNvPr id="4" name="文本框 3"/>
          <p:cNvSpPr txBox="1"/>
          <p:nvPr/>
        </p:nvSpPr>
        <p:spPr>
          <a:xfrm>
            <a:off x="5243195" y="1994535"/>
            <a:ext cx="1704975" cy="1322070"/>
          </a:xfrm>
          <a:prstGeom prst="rect">
            <a:avLst/>
          </a:prstGeom>
          <a:noFill/>
        </p:spPr>
        <p:txBody>
          <a:bodyPr wrap="square" rtlCol="0">
            <a:spAutoFit/>
          </a:bodyPr>
          <a:lstStyle/>
          <a:p>
            <a:r>
              <a:rPr lang="en-US" altLang="zh-CN" sz="8000" dirty="0">
                <a:solidFill>
                  <a:srgbClr val="0DB3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1.5</a:t>
            </a:r>
            <a:endParaRPr lang="zh-CN" altLang="en-US" sz="8000" dirty="0">
              <a:solidFill>
                <a:srgbClr val="0DB3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69950" y="358775"/>
            <a:ext cx="2477770" cy="521970"/>
          </a:xfrm>
          <a:prstGeom prst="rect">
            <a:avLst/>
          </a:prstGeom>
          <a:gradFill>
            <a:gsLst>
              <a:gs pos="0">
                <a:srgbClr val="0D1232"/>
              </a:gs>
              <a:gs pos="100000">
                <a:srgbClr val="0F1434"/>
              </a:gs>
            </a:gsLst>
            <a:lin ang="5400000" scaled="0"/>
          </a:gradFill>
        </p:spPr>
        <p:txBody>
          <a:bodyPr wrap="square">
            <a:spAutoFit/>
            <a:scene3d>
              <a:camera prst="orthographicFront"/>
              <a:lightRig rig="threePt" dir="t"/>
            </a:scene3d>
            <a:sp3d contourW="12700"/>
          </a:bodyPr>
          <a:p>
            <a:pPr algn="just"/>
            <a:r>
              <a:rPr lang="en-US" altLang="zh-CN"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1.5.1</a:t>
            </a:r>
            <a:r>
              <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流程设计</a:t>
            </a:r>
            <a:endPar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13" name="文本框 12"/>
          <p:cNvSpPr txBox="1"/>
          <p:nvPr/>
        </p:nvSpPr>
        <p:spPr>
          <a:xfrm>
            <a:off x="765810" y="1358900"/>
            <a:ext cx="3018790" cy="1106805"/>
          </a:xfrm>
          <a:prstGeom prst="rect">
            <a:avLst/>
          </a:prstGeom>
          <a:noFill/>
        </p:spPr>
        <p:txBody>
          <a:bodyPr wrap="square" rtlCol="0">
            <a:spAutoFit/>
          </a:bodyPr>
          <a:p>
            <a:pPr marR="0" indent="0" defTabSz="914400" fontAlgn="auto">
              <a:lnSpc>
                <a:spcPct val="100000"/>
              </a:lnSpc>
              <a:spcBef>
                <a:spcPts val="0"/>
              </a:spcBef>
              <a:spcAft>
                <a:spcPts val="0"/>
              </a:spcAft>
              <a:buClrTx/>
              <a:buSzTx/>
              <a:buFontTx/>
              <a:buNone/>
              <a:defRPr/>
            </a:pPr>
            <a:r>
              <a:rPr lang="zh-CN" altLang="en-US"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「流程设计」</a:t>
            </a: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：点击「流程设</a:t>
            </a:r>
            <a:endPar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a:p>
            <a:pPr marR="0" indent="0" defTabSz="914400" fontAlgn="auto">
              <a:lnSpc>
                <a:spcPct val="100000"/>
              </a:lnSpc>
              <a:spcBef>
                <a:spcPts val="0"/>
              </a:spcBef>
              <a:spcAft>
                <a:spcPts val="0"/>
              </a:spcAft>
              <a:buClrTx/>
              <a:buSzTx/>
              <a:buFontTx/>
              <a:buNone/>
              <a:defRPr/>
            </a:pP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 </a:t>
            </a:r>
            <a:r>
              <a:rPr lang="en-US" altLang="zh-CN"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 </a:t>
            </a: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定」，会出现流程的开启页，</a:t>
            </a:r>
            <a:endPar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a:p>
            <a:pPr marR="0" indent="0" defTabSz="914400" fontAlgn="auto">
              <a:lnSpc>
                <a:spcPct val="100000"/>
              </a:lnSpc>
              <a:spcBef>
                <a:spcPts val="0"/>
              </a:spcBef>
              <a:spcAft>
                <a:spcPts val="0"/>
              </a:spcAft>
              <a:buClrTx/>
              <a:buSzTx/>
              <a:buFontTx/>
              <a:buNone/>
              <a:defRPr/>
            </a:pP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 </a:t>
            </a:r>
            <a:r>
              <a:rPr lang="en-US" altLang="zh-CN"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 </a:t>
            </a: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点击「开始使用」后及进入流</a:t>
            </a:r>
            <a:endPar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a:p>
            <a:pPr marR="0" indent="0" defTabSz="914400" fontAlgn="auto">
              <a:lnSpc>
                <a:spcPct val="100000"/>
              </a:lnSpc>
              <a:spcBef>
                <a:spcPts val="0"/>
              </a:spcBef>
              <a:spcAft>
                <a:spcPts val="0"/>
              </a:spcAft>
              <a:buClrTx/>
              <a:buSzTx/>
              <a:buFontTx/>
              <a:buNone/>
              <a:defRPr/>
            </a:pP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 </a:t>
            </a:r>
            <a:r>
              <a:rPr lang="en-US" altLang="zh-CN"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 </a:t>
            </a: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程的设计界面</a:t>
            </a:r>
            <a:endPar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pic>
        <p:nvPicPr>
          <p:cNvPr id="101" name="图片 100"/>
          <p:cNvPicPr/>
          <p:nvPr/>
        </p:nvPicPr>
        <p:blipFill>
          <a:blip r:embed="rId1"/>
          <a:stretch>
            <a:fillRect/>
          </a:stretch>
        </p:blipFill>
        <p:spPr>
          <a:xfrm>
            <a:off x="4231005" y="1358900"/>
            <a:ext cx="7334250" cy="4889500"/>
          </a:xfrm>
          <a:prstGeom prst="rect">
            <a:avLst/>
          </a:prstGeom>
          <a:noFill/>
          <a:ln w="9525">
            <a:noFill/>
          </a:ln>
        </p:spPr>
      </p:pic>
      <p:sp>
        <p:nvSpPr>
          <p:cNvPr id="8" name="文本框 7"/>
          <p:cNvSpPr txBox="1"/>
          <p:nvPr/>
        </p:nvSpPr>
        <p:spPr>
          <a:xfrm>
            <a:off x="765810" y="3230880"/>
            <a:ext cx="2637155" cy="3371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「流程结束节点」</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9" name="文本框 8"/>
          <p:cNvSpPr txBox="1"/>
          <p:nvPr/>
        </p:nvSpPr>
        <p:spPr>
          <a:xfrm>
            <a:off x="765810" y="3597275"/>
            <a:ext cx="2289810" cy="3371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「流程节点」</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12" name="文本框 11"/>
          <p:cNvSpPr txBox="1"/>
          <p:nvPr/>
        </p:nvSpPr>
        <p:spPr>
          <a:xfrm>
            <a:off x="765810" y="3963670"/>
            <a:ext cx="3018155" cy="3371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「抄送节点」</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15" name="文本框 14"/>
          <p:cNvSpPr txBox="1"/>
          <p:nvPr/>
        </p:nvSpPr>
        <p:spPr>
          <a:xfrm>
            <a:off x="765810" y="4330065"/>
            <a:ext cx="1988820" cy="3371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「子流程节点」</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22" name="文本框 21"/>
          <p:cNvSpPr txBox="1"/>
          <p:nvPr/>
        </p:nvSpPr>
        <p:spPr>
          <a:xfrm>
            <a:off x="765810" y="2864485"/>
            <a:ext cx="2129155" cy="3371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「流程发起节点」</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814070" y="4136390"/>
            <a:ext cx="3224530" cy="1851025"/>
          </a:xfrm>
          <a:prstGeom prst="roundRect">
            <a:avLst>
              <a:gd name="adj" fmla="val 6451"/>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圆角矩形 1"/>
          <p:cNvSpPr/>
          <p:nvPr/>
        </p:nvSpPr>
        <p:spPr>
          <a:xfrm>
            <a:off x="845820" y="2304415"/>
            <a:ext cx="3221990" cy="1436370"/>
          </a:xfrm>
          <a:prstGeom prst="roundRect">
            <a:avLst>
              <a:gd name="adj" fmla="val 6451"/>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869950" y="358775"/>
            <a:ext cx="2477770" cy="521970"/>
          </a:xfrm>
          <a:prstGeom prst="rect">
            <a:avLst/>
          </a:prstGeom>
          <a:gradFill>
            <a:gsLst>
              <a:gs pos="0">
                <a:srgbClr val="0D1232"/>
              </a:gs>
              <a:gs pos="100000">
                <a:srgbClr val="0F1434"/>
              </a:gs>
            </a:gsLst>
            <a:lin ang="5400000" scaled="0"/>
          </a:gradFill>
        </p:spPr>
        <p:txBody>
          <a:bodyPr wrap="square">
            <a:spAutoFit/>
            <a:scene3d>
              <a:camera prst="orthographicFront"/>
              <a:lightRig rig="threePt" dir="t"/>
            </a:scene3d>
            <a:sp3d contourW="12700"/>
          </a:bodyPr>
          <a:p>
            <a:pPr algn="just"/>
            <a:r>
              <a:rPr lang="en-US" altLang="zh-CN"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1.5.2</a:t>
            </a:r>
            <a:r>
              <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节点属性</a:t>
            </a:r>
            <a:endPar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13" name="文本框 12"/>
          <p:cNvSpPr txBox="1"/>
          <p:nvPr/>
        </p:nvSpPr>
        <p:spPr>
          <a:xfrm>
            <a:off x="765810" y="1358900"/>
            <a:ext cx="3018790" cy="614045"/>
          </a:xfrm>
          <a:prstGeom prst="rect">
            <a:avLst/>
          </a:prstGeom>
          <a:noFill/>
        </p:spPr>
        <p:txBody>
          <a:bodyPr wrap="square" rtlCol="0">
            <a:spAutoFit/>
          </a:bodyPr>
          <a:p>
            <a:pPr marR="0" indent="0" defTabSz="914400" fontAlgn="auto">
              <a:lnSpc>
                <a:spcPct val="100000"/>
              </a:lnSpc>
              <a:spcBef>
                <a:spcPts val="0"/>
              </a:spcBef>
              <a:spcAft>
                <a:spcPts val="0"/>
              </a:spcAft>
              <a:buClrTx/>
              <a:buSzTx/>
              <a:buFontTx/>
              <a:buNone/>
              <a:defRPr/>
            </a:pPr>
            <a:r>
              <a:rPr lang="zh-CN" altLang="en-US"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「节点属性」</a:t>
            </a: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endPar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a:p>
            <a:pPr marR="0" indent="0" defTabSz="914400" fontAlgn="auto">
              <a:lnSpc>
                <a:spcPct val="100000"/>
              </a:lnSpc>
              <a:spcBef>
                <a:spcPts val="0"/>
              </a:spcBef>
              <a:spcAft>
                <a:spcPts val="0"/>
              </a:spcAft>
              <a:buClrTx/>
              <a:buSzTx/>
              <a:buFontTx/>
              <a:buNone/>
              <a:defRPr/>
            </a:pPr>
            <a:r>
              <a:rPr lang="en-US" altLang="zh-CN"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   </a:t>
            </a: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单个节点独有的属性设置</a:t>
            </a:r>
            <a:endPar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10" name="文本框 9"/>
          <p:cNvSpPr txBox="1"/>
          <p:nvPr/>
        </p:nvSpPr>
        <p:spPr>
          <a:xfrm>
            <a:off x="765810" y="2670810"/>
            <a:ext cx="2129155" cy="337185"/>
          </a:xfrm>
          <a:prstGeom prst="rect">
            <a:avLst/>
          </a:prstGeom>
          <a:noFill/>
        </p:spPr>
        <p:txBody>
          <a:bodyPr wrap="square" rtlCol="0">
            <a:spAutoFit/>
          </a:bodyPr>
          <a:p>
            <a:pPr marR="0" indent="0" defTabSz="914400" fontAlgn="auto">
              <a:lnSpc>
                <a:spcPct val="100000"/>
              </a:lnSpc>
              <a:spcBef>
                <a:spcPts val="0"/>
              </a:spcBef>
              <a:spcAft>
                <a:spcPts val="0"/>
              </a:spcAft>
              <a:buClrTx/>
              <a:buSzTx/>
              <a:buFontTx/>
              <a:buNone/>
              <a:defRPr/>
            </a:pP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「负责人」</a:t>
            </a:r>
            <a:endPar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11" name="文本框 10"/>
          <p:cNvSpPr txBox="1"/>
          <p:nvPr/>
        </p:nvSpPr>
        <p:spPr>
          <a:xfrm>
            <a:off x="761365" y="3037205"/>
            <a:ext cx="1989455" cy="337185"/>
          </a:xfrm>
          <a:prstGeom prst="rect">
            <a:avLst/>
          </a:prstGeom>
          <a:noFill/>
        </p:spPr>
        <p:txBody>
          <a:bodyPr wrap="square" rtlCol="0">
            <a:spAutoFit/>
          </a:bodyPr>
          <a:p>
            <a:pPr marR="0" indent="0" defTabSz="914400" fontAlgn="auto">
              <a:lnSpc>
                <a:spcPct val="100000"/>
              </a:lnSpc>
              <a:spcBef>
                <a:spcPts val="0"/>
              </a:spcBef>
              <a:spcAft>
                <a:spcPts val="0"/>
              </a:spcAft>
              <a:buClrTx/>
              <a:buSzTx/>
              <a:buFontTx/>
              <a:buNone/>
              <a:defRPr/>
            </a:pP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「启用抄送」</a:t>
            </a:r>
            <a:endPar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14" name="文本框 13"/>
          <p:cNvSpPr txBox="1"/>
          <p:nvPr/>
        </p:nvSpPr>
        <p:spPr>
          <a:xfrm>
            <a:off x="765810" y="3403600"/>
            <a:ext cx="2129155" cy="337185"/>
          </a:xfrm>
          <a:prstGeom prst="rect">
            <a:avLst/>
          </a:prstGeom>
          <a:noFill/>
        </p:spPr>
        <p:txBody>
          <a:bodyPr wrap="square" rtlCol="0">
            <a:spAutoFit/>
          </a:bodyPr>
          <a:p>
            <a:pPr marR="0" indent="0" defTabSz="914400" fontAlgn="auto">
              <a:lnSpc>
                <a:spcPct val="100000"/>
              </a:lnSpc>
              <a:spcBef>
                <a:spcPts val="0"/>
              </a:spcBef>
              <a:spcAft>
                <a:spcPts val="0"/>
              </a:spcAft>
              <a:buClrTx/>
              <a:buSzTx/>
              <a:buFontTx/>
              <a:buNone/>
              <a:defRPr/>
            </a:pP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「字段权限」</a:t>
            </a:r>
            <a:endPar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16" name="文本框 15"/>
          <p:cNvSpPr txBox="1"/>
          <p:nvPr/>
        </p:nvSpPr>
        <p:spPr>
          <a:xfrm>
            <a:off x="765810" y="4136390"/>
            <a:ext cx="1633855" cy="337185"/>
          </a:xfrm>
          <a:prstGeom prst="rect">
            <a:avLst/>
          </a:prstGeom>
          <a:noFill/>
        </p:spPr>
        <p:txBody>
          <a:bodyPr wrap="square" rtlCol="0">
            <a:spAutoFit/>
          </a:bodyPr>
          <a:p>
            <a:pPr marR="0" indent="0" defTabSz="914400" fontAlgn="auto">
              <a:lnSpc>
                <a:spcPct val="100000"/>
              </a:lnSpc>
              <a:spcBef>
                <a:spcPts val="0"/>
              </a:spcBef>
              <a:spcAft>
                <a:spcPts val="0"/>
              </a:spcAft>
              <a:buClrTx/>
              <a:buSzTx/>
              <a:buFontTx/>
              <a:buNone/>
              <a:defRPr/>
            </a:pP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r>
              <a:rPr lang="zh-CN"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审批意见</a:t>
            </a: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endPar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17" name="文本框 16"/>
          <p:cNvSpPr txBox="1"/>
          <p:nvPr/>
        </p:nvSpPr>
        <p:spPr>
          <a:xfrm>
            <a:off x="765810" y="4502785"/>
            <a:ext cx="1633855" cy="337185"/>
          </a:xfrm>
          <a:prstGeom prst="rect">
            <a:avLst/>
          </a:prstGeom>
          <a:noFill/>
        </p:spPr>
        <p:txBody>
          <a:bodyPr wrap="square" rtlCol="0">
            <a:spAutoFit/>
          </a:bodyPr>
          <a:p>
            <a:pPr marR="0" indent="0" defTabSz="914400" fontAlgn="auto">
              <a:lnSpc>
                <a:spcPct val="100000"/>
              </a:lnSpc>
              <a:spcBef>
                <a:spcPts val="0"/>
              </a:spcBef>
              <a:spcAft>
                <a:spcPts val="0"/>
              </a:spcAft>
              <a:buClrTx/>
              <a:buSzTx/>
              <a:buFontTx/>
              <a:buNone/>
              <a:defRPr/>
            </a:pP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r>
              <a:rPr lang="zh-CN"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节点操作</a:t>
            </a: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endPar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18" name="文本框 17"/>
          <p:cNvSpPr txBox="1"/>
          <p:nvPr/>
        </p:nvSpPr>
        <p:spPr>
          <a:xfrm>
            <a:off x="765810" y="4869180"/>
            <a:ext cx="1633855" cy="337185"/>
          </a:xfrm>
          <a:prstGeom prst="rect">
            <a:avLst/>
          </a:prstGeom>
          <a:noFill/>
        </p:spPr>
        <p:txBody>
          <a:bodyPr wrap="square" rtlCol="0">
            <a:spAutoFit/>
          </a:bodyPr>
          <a:p>
            <a:pPr marR="0" indent="0" defTabSz="914400" fontAlgn="auto">
              <a:lnSpc>
                <a:spcPct val="100000"/>
              </a:lnSpc>
              <a:spcBef>
                <a:spcPts val="0"/>
              </a:spcBef>
              <a:spcAft>
                <a:spcPts val="0"/>
              </a:spcAft>
              <a:buClrTx/>
              <a:buSzTx/>
              <a:buFontTx/>
              <a:buNone/>
              <a:defRPr/>
            </a:pP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r>
              <a:rPr lang="zh-CN"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节点校验条件</a:t>
            </a: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endPar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19" name="文本框 18"/>
          <p:cNvSpPr txBox="1"/>
          <p:nvPr/>
        </p:nvSpPr>
        <p:spPr>
          <a:xfrm>
            <a:off x="765810" y="5235575"/>
            <a:ext cx="1962150" cy="337185"/>
          </a:xfrm>
          <a:prstGeom prst="rect">
            <a:avLst/>
          </a:prstGeom>
          <a:noFill/>
        </p:spPr>
        <p:txBody>
          <a:bodyPr wrap="square" rtlCol="0">
            <a:spAutoFit/>
          </a:bodyPr>
          <a:p>
            <a:pPr marR="0" indent="0" defTabSz="914400" fontAlgn="auto">
              <a:lnSpc>
                <a:spcPct val="100000"/>
              </a:lnSpc>
              <a:spcBef>
                <a:spcPts val="0"/>
              </a:spcBef>
              <a:spcAft>
                <a:spcPts val="0"/>
              </a:spcAft>
              <a:buClrTx/>
              <a:buSzTx/>
              <a:buFontTx/>
              <a:buNone/>
              <a:defRPr/>
            </a:pP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r>
              <a:rPr lang="zh-CN"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流转规则</a:t>
            </a: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endPar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20" name="文本框 19"/>
          <p:cNvSpPr txBox="1"/>
          <p:nvPr/>
        </p:nvSpPr>
        <p:spPr>
          <a:xfrm>
            <a:off x="765810" y="5601970"/>
            <a:ext cx="2434590" cy="337185"/>
          </a:xfrm>
          <a:prstGeom prst="rect">
            <a:avLst/>
          </a:prstGeom>
          <a:noFill/>
        </p:spPr>
        <p:txBody>
          <a:bodyPr wrap="square" rtlCol="0">
            <a:spAutoFit/>
          </a:bodyPr>
          <a:p>
            <a:pPr marR="0" indent="0" defTabSz="914400" fontAlgn="auto">
              <a:lnSpc>
                <a:spcPct val="100000"/>
              </a:lnSpc>
              <a:spcBef>
                <a:spcPts val="0"/>
              </a:spcBef>
              <a:spcAft>
                <a:spcPts val="0"/>
              </a:spcAft>
              <a:buClrTx/>
              <a:buSzTx/>
              <a:buFontTx/>
              <a:buNone/>
              <a:defRPr/>
            </a:pP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r>
              <a:rPr lang="zh-CN"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节点限时处理</a:t>
            </a: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endPar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21" name="文本框 20"/>
          <p:cNvSpPr txBox="1"/>
          <p:nvPr/>
        </p:nvSpPr>
        <p:spPr>
          <a:xfrm>
            <a:off x="765810" y="2304415"/>
            <a:ext cx="2129155" cy="337185"/>
          </a:xfrm>
          <a:prstGeom prst="rect">
            <a:avLst/>
          </a:prstGeom>
          <a:noFill/>
        </p:spPr>
        <p:txBody>
          <a:bodyPr wrap="square" rtlCol="0">
            <a:spAutoFit/>
          </a:bodyPr>
          <a:p>
            <a:pPr marR="0" indent="0" defTabSz="914400" fontAlgn="auto">
              <a:lnSpc>
                <a:spcPct val="100000"/>
              </a:lnSpc>
              <a:spcBef>
                <a:spcPts val="0"/>
              </a:spcBef>
              <a:spcAft>
                <a:spcPts val="0"/>
              </a:spcAft>
              <a:buClrTx/>
              <a:buSzTx/>
              <a:buFontTx/>
              <a:buNone/>
              <a:defRPr/>
            </a:pPr>
            <a:r>
              <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「节点名称」</a:t>
            </a:r>
            <a:endParaRPr lang="zh-CN" altLang="en-US" sz="16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6" name="文本框 5"/>
          <p:cNvSpPr txBox="1"/>
          <p:nvPr/>
        </p:nvSpPr>
        <p:spPr>
          <a:xfrm>
            <a:off x="2727960" y="2894330"/>
            <a:ext cx="1310640" cy="398780"/>
          </a:xfrm>
          <a:prstGeom prst="rect">
            <a:avLst/>
          </a:prstGeom>
          <a:noFill/>
        </p:spPr>
        <p:txBody>
          <a:bodyPr wrap="square" rtlCol="0">
            <a:spAutoFit/>
          </a:bodyPr>
          <a:p>
            <a:pPr marR="0" indent="0" defTabSz="914400" fontAlgn="auto">
              <a:lnSpc>
                <a:spcPct val="100000"/>
              </a:lnSpc>
              <a:spcBef>
                <a:spcPts val="0"/>
              </a:spcBef>
              <a:spcAft>
                <a:spcPts val="0"/>
              </a:spcAft>
              <a:buClrTx/>
              <a:buSzTx/>
              <a:buFontTx/>
              <a:buNone/>
              <a:defRPr/>
            </a:pPr>
            <a:r>
              <a:rPr lang="zh-CN" altLang="en-US" sz="20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基本属性</a:t>
            </a:r>
            <a:endParaRPr lang="zh-CN" altLang="en-US" sz="20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7" name="文本框 6"/>
          <p:cNvSpPr txBox="1"/>
          <p:nvPr/>
        </p:nvSpPr>
        <p:spPr>
          <a:xfrm>
            <a:off x="2727960" y="4869180"/>
            <a:ext cx="1310640" cy="398780"/>
          </a:xfrm>
          <a:prstGeom prst="rect">
            <a:avLst/>
          </a:prstGeom>
          <a:noFill/>
        </p:spPr>
        <p:txBody>
          <a:bodyPr wrap="square" rtlCol="0">
            <a:spAutoFit/>
          </a:bodyPr>
          <a:p>
            <a:pPr marR="0" indent="0" defTabSz="914400" fontAlgn="auto">
              <a:lnSpc>
                <a:spcPct val="100000"/>
              </a:lnSpc>
              <a:spcBef>
                <a:spcPts val="0"/>
              </a:spcBef>
              <a:spcAft>
                <a:spcPts val="0"/>
              </a:spcAft>
              <a:buClrTx/>
              <a:buSzTx/>
              <a:buFontTx/>
              <a:buNone/>
              <a:defRPr/>
            </a:pPr>
            <a:r>
              <a:rPr lang="zh-CN" altLang="en-US" sz="20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更多属性</a:t>
            </a:r>
            <a:endParaRPr lang="zh-CN" altLang="en-US" sz="2000" noProof="0" dirty="0">
              <a:solidFill>
                <a:schemeClr val="bg1">
                  <a:lumMod val="95000"/>
                </a:schemeClr>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pic>
        <p:nvPicPr>
          <p:cNvPr id="100" name="图片 99"/>
          <p:cNvPicPr/>
          <p:nvPr/>
        </p:nvPicPr>
        <p:blipFill>
          <a:blip r:embed="rId1"/>
          <a:srcRect l="26732"/>
          <a:stretch>
            <a:fillRect/>
          </a:stretch>
        </p:blipFill>
        <p:spPr>
          <a:xfrm>
            <a:off x="4443095" y="989330"/>
            <a:ext cx="7466330" cy="5728970"/>
          </a:xfrm>
          <a:prstGeom prst="rect">
            <a:avLst/>
          </a:prstGeom>
          <a:noFill/>
          <a:ln w="9525">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69950" y="358775"/>
            <a:ext cx="2507615" cy="521970"/>
          </a:xfrm>
          <a:prstGeom prst="rect">
            <a:avLst/>
          </a:prstGeom>
          <a:gradFill>
            <a:gsLst>
              <a:gs pos="0">
                <a:srgbClr val="0D1232"/>
              </a:gs>
              <a:gs pos="100000">
                <a:srgbClr val="0F1434"/>
              </a:gs>
            </a:gsLst>
            <a:lin ang="5400000" scaled="0"/>
          </a:gradFill>
        </p:spPr>
        <p:txBody>
          <a:bodyPr wrap="square">
            <a:spAutoFit/>
            <a:scene3d>
              <a:camera prst="orthographicFront"/>
              <a:lightRig rig="threePt" dir="t"/>
            </a:scene3d>
            <a:sp3d contourW="12700"/>
          </a:bodyPr>
          <a:p>
            <a:pPr algn="just"/>
            <a:r>
              <a:rPr lang="en-US" altLang="zh-CN"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1.5.3</a:t>
            </a:r>
            <a:r>
              <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流程属性</a:t>
            </a:r>
            <a:endPar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13" name="文本框 12"/>
          <p:cNvSpPr txBox="1"/>
          <p:nvPr/>
        </p:nvSpPr>
        <p:spPr>
          <a:xfrm>
            <a:off x="765810" y="1242695"/>
            <a:ext cx="3018790" cy="86042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「流程</a:t>
            </a: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属性」</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   </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流程属性中可以对整个流程进</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 </a:t>
            </a:r>
            <a:r>
              <a:rPr lang="en-US" altLang="zh-CN"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  </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行相关设置与管理</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5" name="文本框 4"/>
          <p:cNvSpPr txBox="1"/>
          <p:nvPr/>
        </p:nvSpPr>
        <p:spPr>
          <a:xfrm>
            <a:off x="765810" y="2840355"/>
            <a:ext cx="2637155" cy="3371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「流程发起后允许撤回」</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6" name="文本框 5"/>
          <p:cNvSpPr txBox="1"/>
          <p:nvPr/>
        </p:nvSpPr>
        <p:spPr>
          <a:xfrm>
            <a:off x="765810" y="3206750"/>
            <a:ext cx="2289810" cy="3371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「允许流程发起人催办」</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7" name="文本框 6"/>
          <p:cNvSpPr txBox="1"/>
          <p:nvPr/>
        </p:nvSpPr>
        <p:spPr>
          <a:xfrm>
            <a:off x="765810" y="3573145"/>
            <a:ext cx="3018155" cy="3371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「允许查看流程日志和流转图」</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8" name="文本框 7"/>
          <p:cNvSpPr txBox="1"/>
          <p:nvPr/>
        </p:nvSpPr>
        <p:spPr>
          <a:xfrm>
            <a:off x="765810" y="3939540"/>
            <a:ext cx="1988820" cy="3371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「自动提交规则」</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9" name="文本框 8"/>
          <p:cNvSpPr txBox="1"/>
          <p:nvPr/>
        </p:nvSpPr>
        <p:spPr>
          <a:xfrm>
            <a:off x="765810" y="4305935"/>
            <a:ext cx="1633855" cy="3371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「版本管理」</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15" name="文本框 14"/>
          <p:cNvSpPr txBox="1"/>
          <p:nvPr/>
        </p:nvSpPr>
        <p:spPr>
          <a:xfrm>
            <a:off x="765810" y="2473960"/>
            <a:ext cx="2129155" cy="3371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「流程提醒」</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pic>
        <p:nvPicPr>
          <p:cNvPr id="17" name="图片 16"/>
          <p:cNvPicPr>
            <a:picLocks noChangeAspect="1"/>
          </p:cNvPicPr>
          <p:nvPr/>
        </p:nvPicPr>
        <p:blipFill>
          <a:blip r:embed="rId1"/>
          <a:srcRect l="3066"/>
          <a:stretch>
            <a:fillRect/>
          </a:stretch>
        </p:blipFill>
        <p:spPr>
          <a:xfrm>
            <a:off x="4254500" y="1242695"/>
            <a:ext cx="7689215" cy="494538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p:cNvSpPr txBox="1"/>
          <p:nvPr/>
        </p:nvSpPr>
        <p:spPr>
          <a:xfrm>
            <a:off x="3175000" y="3530598"/>
            <a:ext cx="5842000" cy="706755"/>
          </a:xfrm>
          <a:prstGeom prst="rect">
            <a:avLst/>
          </a:prstGeom>
          <a:noFill/>
        </p:spPr>
        <p:txBody>
          <a:bodyPr wrap="square" rtlCol="0">
            <a:spAutoFit/>
          </a:bodyPr>
          <a:lstStyle/>
          <a:p>
            <a:pPr algn="ctr"/>
            <a:r>
              <a:rPr lang="zh-CN" altLang="ko-KR" sz="4000" b="1" dirty="0">
                <a:gradFill flip="none" rotWithShape="1">
                  <a:gsLst>
                    <a:gs pos="62000">
                      <a:schemeClr val="bg1"/>
                    </a:gs>
                    <a:gs pos="100000">
                      <a:srgbClr val="0DB3A6"/>
                    </a:gs>
                  </a:gsLst>
                  <a:lin ang="5400000" scaled="0"/>
                  <a:tileRect/>
                </a:gradFill>
                <a:latin typeface="阿里巴巴普惠体 M" panose="00020600040101010101" pitchFamily="18" charset="-122"/>
                <a:cs typeface="阿里巴巴普惠体 M" panose="00020600040101010101" pitchFamily="18" charset="-122"/>
              </a:rPr>
              <a:t>扩展功能</a:t>
            </a:r>
            <a:endParaRPr lang="zh-CN" altLang="ko-KR" sz="4000" b="1" dirty="0">
              <a:gradFill flip="none" rotWithShape="1">
                <a:gsLst>
                  <a:gs pos="62000">
                    <a:schemeClr val="bg1"/>
                  </a:gs>
                  <a:gs pos="100000">
                    <a:srgbClr val="0DB3A6"/>
                  </a:gs>
                </a:gsLst>
                <a:lin ang="5400000" scaled="0"/>
                <a:tileRect/>
              </a:gradFill>
              <a:latin typeface="阿里巴巴普惠体 M" panose="00020600040101010101" pitchFamily="18" charset="-122"/>
              <a:cs typeface="阿里巴巴普惠体 M" panose="00020600040101010101" pitchFamily="18" charset="-122"/>
            </a:endParaRPr>
          </a:p>
        </p:txBody>
      </p:sp>
      <p:sp>
        <p:nvSpPr>
          <p:cNvPr id="6" name="文本框 5"/>
          <p:cNvSpPr txBox="1"/>
          <p:nvPr/>
        </p:nvSpPr>
        <p:spPr>
          <a:xfrm>
            <a:off x="5334149" y="2003963"/>
            <a:ext cx="1523701" cy="1322070"/>
          </a:xfrm>
          <a:prstGeom prst="rect">
            <a:avLst/>
          </a:prstGeom>
          <a:noFill/>
        </p:spPr>
        <p:txBody>
          <a:bodyPr wrap="square" rtlCol="0">
            <a:spAutoFit/>
          </a:bodyPr>
          <a:lstStyle/>
          <a:p>
            <a:r>
              <a:rPr lang="en-US" altLang="zh-CN" sz="8000" dirty="0">
                <a:solidFill>
                  <a:srgbClr val="0DB3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02</a:t>
            </a:r>
            <a:endParaRPr lang="zh-CN" altLang="en-US" sz="8000" dirty="0">
              <a:solidFill>
                <a:srgbClr val="0DB3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69950" y="358775"/>
            <a:ext cx="2316480" cy="521970"/>
          </a:xfrm>
          <a:prstGeom prst="rect">
            <a:avLst/>
          </a:prstGeom>
          <a:gradFill>
            <a:gsLst>
              <a:gs pos="0">
                <a:srgbClr val="0D1232"/>
              </a:gs>
              <a:gs pos="100000">
                <a:srgbClr val="0F1434"/>
              </a:gs>
            </a:gsLst>
            <a:lin ang="5400000" scaled="0"/>
          </a:gradFill>
        </p:spPr>
        <p:txBody>
          <a:bodyPr wrap="square">
            <a:spAutoFit/>
            <a:scene3d>
              <a:camera prst="orthographicFront"/>
              <a:lightRig rig="threePt" dir="t"/>
            </a:scene3d>
            <a:sp3d contourW="12700"/>
          </a:bodyPr>
          <a:p>
            <a:pPr algn="just"/>
            <a:r>
              <a:rPr 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2.1</a:t>
            </a:r>
            <a:r>
              <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扩展功能</a:t>
            </a:r>
            <a:endPar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12" name="文本框 11"/>
          <p:cNvSpPr txBox="1"/>
          <p:nvPr/>
        </p:nvSpPr>
        <p:spPr>
          <a:xfrm>
            <a:off x="916940" y="1012825"/>
            <a:ext cx="10572115" cy="368300"/>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「数据标题」</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：给表单中的每一条数据设置的简短标识，便于我们快速地辨识数据，从而对数据进行管理和应用</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13" name="文本框 12"/>
          <p:cNvSpPr txBox="1"/>
          <p:nvPr/>
        </p:nvSpPr>
        <p:spPr>
          <a:xfrm>
            <a:off x="916940" y="1346835"/>
            <a:ext cx="10552430" cy="368300"/>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「数据评论」</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：可以对普通表单或者流程表单进行评论并 @相关成员进行提醒、查看或者确认。</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14" name="文本框 13"/>
          <p:cNvSpPr txBox="1"/>
          <p:nvPr/>
        </p:nvSpPr>
        <p:spPr>
          <a:xfrm>
            <a:off x="916940" y="1680210"/>
            <a:ext cx="9754235" cy="368300"/>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「推送提醒」</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：对满足条件的数据进行通知</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2" name="文本框 1"/>
          <p:cNvSpPr txBox="1"/>
          <p:nvPr/>
        </p:nvSpPr>
        <p:spPr>
          <a:xfrm>
            <a:off x="916940" y="2032000"/>
            <a:ext cx="10910570" cy="368300"/>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「提交提示」</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：在表单提交时的数据提示以及表单提交后的反馈提示</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4" name="文本框 3"/>
          <p:cNvSpPr txBox="1"/>
          <p:nvPr/>
        </p:nvSpPr>
        <p:spPr>
          <a:xfrm>
            <a:off x="916940" y="2373630"/>
            <a:ext cx="9939020" cy="368300"/>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「打印模板」</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：对录入的数据进行个性化打印时可以在表单设置里对该表单进行自定义模版设置</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pic>
        <p:nvPicPr>
          <p:cNvPr id="9" name="图片 8"/>
          <p:cNvPicPr>
            <a:picLocks noChangeAspect="1"/>
          </p:cNvPicPr>
          <p:nvPr/>
        </p:nvPicPr>
        <p:blipFill>
          <a:blip r:embed="rId1"/>
          <a:stretch>
            <a:fillRect/>
          </a:stretch>
        </p:blipFill>
        <p:spPr>
          <a:xfrm>
            <a:off x="1064260" y="2936240"/>
            <a:ext cx="10064115" cy="354965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p:cNvSpPr txBox="1"/>
          <p:nvPr/>
        </p:nvSpPr>
        <p:spPr>
          <a:xfrm>
            <a:off x="3175000" y="3530598"/>
            <a:ext cx="5842000" cy="706755"/>
          </a:xfrm>
          <a:prstGeom prst="rect">
            <a:avLst/>
          </a:prstGeom>
          <a:noFill/>
        </p:spPr>
        <p:txBody>
          <a:bodyPr wrap="square" rtlCol="0">
            <a:spAutoFit/>
          </a:bodyPr>
          <a:lstStyle/>
          <a:p>
            <a:pPr algn="ctr"/>
            <a:r>
              <a:rPr lang="zh-CN" altLang="en-US" sz="4000"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流程设定</a:t>
            </a:r>
            <a:endParaRPr lang="zh-CN" altLang="en-US" sz="4000"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sp>
        <p:nvSpPr>
          <p:cNvPr id="6" name="文本框 5"/>
          <p:cNvSpPr txBox="1"/>
          <p:nvPr/>
        </p:nvSpPr>
        <p:spPr>
          <a:xfrm>
            <a:off x="5334149" y="2003963"/>
            <a:ext cx="1523701" cy="1322070"/>
          </a:xfrm>
          <a:prstGeom prst="rect">
            <a:avLst/>
          </a:prstGeom>
          <a:noFill/>
        </p:spPr>
        <p:txBody>
          <a:bodyPr wrap="square" rtlCol="0">
            <a:spAutoFit/>
          </a:bodyPr>
          <a:lstStyle/>
          <a:p>
            <a:r>
              <a:rPr lang="en-US" altLang="zh-CN" sz="8000" dirty="0">
                <a:solidFill>
                  <a:srgbClr val="0DB3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01</a:t>
            </a:r>
            <a:endParaRPr lang="zh-CN" altLang="en-US" sz="8000" dirty="0">
              <a:solidFill>
                <a:srgbClr val="0DB3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p:cNvSpPr txBox="1"/>
          <p:nvPr/>
        </p:nvSpPr>
        <p:spPr>
          <a:xfrm>
            <a:off x="3175000" y="3530598"/>
            <a:ext cx="5842000" cy="706755"/>
          </a:xfrm>
          <a:prstGeom prst="rect">
            <a:avLst/>
          </a:prstGeom>
          <a:noFill/>
        </p:spPr>
        <p:txBody>
          <a:bodyPr wrap="square" rtlCol="0">
            <a:spAutoFit/>
          </a:bodyPr>
          <a:lstStyle/>
          <a:p>
            <a:pPr algn="ctr"/>
            <a:r>
              <a:rPr lang="zh-CN" altLang="en-US" sz="4000"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流程表单</a:t>
            </a:r>
            <a:r>
              <a:rPr lang="en-US" altLang="zh-CN" sz="4000" u="heavy"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 </a:t>
            </a:r>
            <a:endParaRPr lang="en-US" altLang="zh-CN" sz="4000" u="heavy"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sp>
        <p:nvSpPr>
          <p:cNvPr id="4" name="文本框 3"/>
          <p:cNvSpPr txBox="1"/>
          <p:nvPr/>
        </p:nvSpPr>
        <p:spPr>
          <a:xfrm>
            <a:off x="5243195" y="1994535"/>
            <a:ext cx="1704975" cy="1322070"/>
          </a:xfrm>
          <a:prstGeom prst="rect">
            <a:avLst/>
          </a:prstGeom>
          <a:noFill/>
        </p:spPr>
        <p:txBody>
          <a:bodyPr wrap="square" rtlCol="0">
            <a:spAutoFit/>
          </a:bodyPr>
          <a:lstStyle/>
          <a:p>
            <a:r>
              <a:rPr lang="en-US" altLang="zh-CN" sz="8000" dirty="0">
                <a:solidFill>
                  <a:srgbClr val="0DB3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1.1</a:t>
            </a:r>
            <a:endParaRPr lang="zh-CN" altLang="en-US" sz="8000" dirty="0">
              <a:solidFill>
                <a:srgbClr val="0DB3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1419860" y="2529840"/>
            <a:ext cx="9352280" cy="3730625"/>
          </a:xfrm>
          <a:prstGeom prst="rect">
            <a:avLst/>
          </a:prstGeom>
        </p:spPr>
      </p:pic>
      <p:sp>
        <p:nvSpPr>
          <p:cNvPr id="6" name="文本框 5"/>
          <p:cNvSpPr txBox="1"/>
          <p:nvPr/>
        </p:nvSpPr>
        <p:spPr>
          <a:xfrm>
            <a:off x="985520" y="1182370"/>
            <a:ext cx="10219690" cy="368300"/>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「表单」</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：填报数据，并带有数据协作功能，如修改、删除、导入、导出，并可以给不同的人不同的管理权限</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7" name="文本框 6"/>
          <p:cNvSpPr txBox="1"/>
          <p:nvPr/>
        </p:nvSpPr>
        <p:spPr>
          <a:xfrm>
            <a:off x="985520" y="1561465"/>
            <a:ext cx="8131175" cy="368300"/>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「流程表单」</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：填报数据，并带有流程审批功能，适合报销、请假申请或其他工作流</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8" name="文本框 7"/>
          <p:cNvSpPr txBox="1"/>
          <p:nvPr/>
        </p:nvSpPr>
        <p:spPr>
          <a:xfrm>
            <a:off x="4737100" y="6432550"/>
            <a:ext cx="7368540" cy="30670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hlinkClick r:id="rId2" action="ppaction://hlinkfile"/>
              </a:rPr>
              <a:t>参考「帮助文档」表单 vs 流程表单 vs 仪表盘：https://hc.jiandaoyun.com/doc/9006</a:t>
            </a:r>
            <a:endParaRPr lang="zh-CN" altLang="en-US" sz="14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2" name="文本框 1"/>
          <p:cNvSpPr txBox="1"/>
          <p:nvPr/>
        </p:nvSpPr>
        <p:spPr>
          <a:xfrm>
            <a:off x="985520" y="1940560"/>
            <a:ext cx="6780530" cy="368300"/>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「仪表盘」</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：数据分析处理、结果展示功能，如数据汇总、趋势分析</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4" name="矩形 3"/>
          <p:cNvSpPr/>
          <p:nvPr/>
        </p:nvSpPr>
        <p:spPr>
          <a:xfrm>
            <a:off x="869950" y="358775"/>
            <a:ext cx="4712970" cy="521970"/>
          </a:xfrm>
          <a:prstGeom prst="rect">
            <a:avLst/>
          </a:prstGeom>
          <a:gradFill>
            <a:gsLst>
              <a:gs pos="0">
                <a:srgbClr val="0D1232"/>
              </a:gs>
              <a:gs pos="100000">
                <a:srgbClr val="0F1434"/>
              </a:gs>
            </a:gsLst>
            <a:lin ang="5400000" scaled="0"/>
          </a:gradFill>
        </p:spPr>
        <p:txBody>
          <a:bodyPr wrap="square">
            <a:spAutoFit/>
            <a:scene3d>
              <a:camera prst="orthographicFront"/>
              <a:lightRig rig="threePt" dir="t"/>
            </a:scene3d>
            <a:sp3d contourW="12700"/>
          </a:bodyPr>
          <a:p>
            <a:pPr algn="just"/>
            <a:r>
              <a:rPr lang="en-US" altLang="zh-CN"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1.1</a:t>
            </a:r>
            <a:r>
              <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表单、流程表单、</a:t>
            </a:r>
            <a:r>
              <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仪表盘</a:t>
            </a:r>
            <a:endPar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p:cNvSpPr txBox="1"/>
          <p:nvPr/>
        </p:nvSpPr>
        <p:spPr>
          <a:xfrm>
            <a:off x="3175000" y="3530598"/>
            <a:ext cx="5842000" cy="706755"/>
          </a:xfrm>
          <a:prstGeom prst="rect">
            <a:avLst/>
          </a:prstGeom>
          <a:noFill/>
        </p:spPr>
        <p:txBody>
          <a:bodyPr wrap="square" rtlCol="0">
            <a:spAutoFit/>
          </a:bodyPr>
          <a:lstStyle/>
          <a:p>
            <a:pPr algn="ctr"/>
            <a:r>
              <a:rPr lang="zh-CN" altLang="en-US" sz="4000"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新建流程表单、添加字段</a:t>
            </a:r>
            <a:r>
              <a:rPr lang="en-US" altLang="zh-CN" sz="4000" u="heavy"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 </a:t>
            </a:r>
            <a:endParaRPr lang="en-US" altLang="zh-CN" sz="4000" u="heavy"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sp>
        <p:nvSpPr>
          <p:cNvPr id="4" name="文本框 3"/>
          <p:cNvSpPr txBox="1"/>
          <p:nvPr/>
        </p:nvSpPr>
        <p:spPr>
          <a:xfrm>
            <a:off x="5243195" y="1994535"/>
            <a:ext cx="1704975" cy="1322070"/>
          </a:xfrm>
          <a:prstGeom prst="rect">
            <a:avLst/>
          </a:prstGeom>
          <a:noFill/>
        </p:spPr>
        <p:txBody>
          <a:bodyPr wrap="square" rtlCol="0">
            <a:spAutoFit/>
          </a:bodyPr>
          <a:lstStyle/>
          <a:p>
            <a:r>
              <a:rPr lang="en-US" altLang="zh-CN" sz="8000" dirty="0">
                <a:solidFill>
                  <a:srgbClr val="0DB3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1.2</a:t>
            </a:r>
            <a:endParaRPr lang="zh-CN" altLang="en-US" sz="8000" dirty="0">
              <a:solidFill>
                <a:srgbClr val="0DB3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p:cNvSpPr txBox="1"/>
          <p:nvPr/>
        </p:nvSpPr>
        <p:spPr>
          <a:xfrm>
            <a:off x="1737360" y="3521075"/>
            <a:ext cx="8717280" cy="706755"/>
          </a:xfrm>
          <a:prstGeom prst="rect">
            <a:avLst/>
          </a:prstGeom>
          <a:noFill/>
        </p:spPr>
        <p:txBody>
          <a:bodyPr wrap="square" rtlCol="0">
            <a:spAutoFit/>
          </a:bodyPr>
          <a:lstStyle/>
          <a:p>
            <a:pPr algn="ctr"/>
            <a:r>
              <a:rPr lang="zh-CN" altLang="en-US" sz="4000"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数据联动</a:t>
            </a:r>
            <a:r>
              <a:rPr lang="en-US" altLang="zh-CN" sz="4000" u="heavy"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 </a:t>
            </a:r>
            <a:endParaRPr lang="en-US" altLang="zh-CN" sz="4000" u="heavy" dirty="0" err="1">
              <a:gradFill flip="none" rotWithShape="1">
                <a:gsLst>
                  <a:gs pos="62000">
                    <a:schemeClr val="bg1"/>
                  </a:gs>
                  <a:gs pos="100000">
                    <a:srgbClr val="0DB3A6"/>
                  </a:gs>
                </a:gsLst>
                <a:lin ang="5400000" scaled="0"/>
                <a:tileRect/>
              </a:gradFill>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sp>
        <p:nvSpPr>
          <p:cNvPr id="4" name="文本框 3"/>
          <p:cNvSpPr txBox="1"/>
          <p:nvPr/>
        </p:nvSpPr>
        <p:spPr>
          <a:xfrm>
            <a:off x="5243195" y="1994535"/>
            <a:ext cx="1704975" cy="1322070"/>
          </a:xfrm>
          <a:prstGeom prst="rect">
            <a:avLst/>
          </a:prstGeom>
          <a:noFill/>
        </p:spPr>
        <p:txBody>
          <a:bodyPr wrap="square" rtlCol="0">
            <a:spAutoFit/>
          </a:bodyPr>
          <a:lstStyle/>
          <a:p>
            <a:r>
              <a:rPr lang="en-US" altLang="zh-CN" sz="8000" dirty="0">
                <a:solidFill>
                  <a:srgbClr val="0DB3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1.3</a:t>
            </a:r>
            <a:endParaRPr lang="zh-CN" altLang="en-US" sz="8000" dirty="0">
              <a:solidFill>
                <a:srgbClr val="0DB3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69950" y="358775"/>
            <a:ext cx="2316480" cy="521970"/>
          </a:xfrm>
          <a:prstGeom prst="rect">
            <a:avLst/>
          </a:prstGeom>
          <a:gradFill>
            <a:gsLst>
              <a:gs pos="0">
                <a:srgbClr val="0D1232"/>
              </a:gs>
              <a:gs pos="100000">
                <a:srgbClr val="0F1434"/>
              </a:gs>
            </a:gsLst>
            <a:lin ang="5400000" scaled="0"/>
          </a:gradFill>
        </p:spPr>
        <p:txBody>
          <a:bodyPr wrap="square">
            <a:spAutoFit/>
            <a:scene3d>
              <a:camera prst="orthographicFront"/>
              <a:lightRig rig="threePt" dir="t"/>
            </a:scene3d>
            <a:sp3d contourW="12700"/>
          </a:bodyPr>
          <a:p>
            <a:pPr algn="just"/>
            <a:r>
              <a:rPr lang="en-US" altLang="zh-CN"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1.3</a:t>
            </a:r>
            <a:r>
              <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数据联动</a:t>
            </a:r>
            <a:endPar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sp>
        <p:nvSpPr>
          <p:cNvPr id="12" name="文本框 11"/>
          <p:cNvSpPr txBox="1"/>
          <p:nvPr/>
        </p:nvSpPr>
        <p:spPr>
          <a:xfrm>
            <a:off x="1250315" y="1412875"/>
            <a:ext cx="7468235" cy="368300"/>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「单条件联动」</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：通过一个 联动条件</a:t>
            </a:r>
            <a:r>
              <a:rPr lang="en-US" altLang="zh-CN"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 </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进行数据联动</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13" name="文本框 12"/>
          <p:cNvSpPr txBox="1"/>
          <p:nvPr/>
        </p:nvSpPr>
        <p:spPr>
          <a:xfrm>
            <a:off x="1250315" y="1746885"/>
            <a:ext cx="7454900" cy="61404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「多条件联动」</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通过多个 联动条件</a:t>
            </a:r>
            <a:r>
              <a:rPr lang="en-US" altLang="zh-CN"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 </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进行数据联动</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a:p>
            <a:pPr marL="0" marR="0" lvl="0" indent="0" algn="l" defTabSz="914400" rtl="0" eaLnBrk="1" fontAlgn="auto" latinLnBrk="0" hangingPunct="1">
              <a:lnSpc>
                <a:spcPct val="100000"/>
              </a:lnSpc>
              <a:spcBef>
                <a:spcPts val="0"/>
              </a:spcBef>
              <a:spcAft>
                <a:spcPts val="0"/>
              </a:spcAft>
              <a:buClrTx/>
              <a:buSzTx/>
              <a:buFontTx/>
              <a:buNone/>
              <a:defRPr/>
            </a:pP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14" name="文本框 13"/>
          <p:cNvSpPr txBox="1"/>
          <p:nvPr/>
        </p:nvSpPr>
        <p:spPr>
          <a:xfrm>
            <a:off x="1250315" y="2080260"/>
            <a:ext cx="6891020" cy="368300"/>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「子表单整体数据联动」</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：一次性联动出子表单内字段的内容</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sp>
        <p:nvSpPr>
          <p:cNvPr id="2" name="文本框 1"/>
          <p:cNvSpPr txBox="1"/>
          <p:nvPr/>
        </p:nvSpPr>
        <p:spPr>
          <a:xfrm>
            <a:off x="916940" y="985520"/>
            <a:ext cx="10572115" cy="368300"/>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「数据联动」</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：数据联动是指在一个表单中调用另一个</a:t>
            </a:r>
            <a:r>
              <a:rPr lang="en-US" altLang="zh-CN"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表单</a:t>
            </a:r>
            <a:r>
              <a:rPr lang="en-US" altLang="zh-CN"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或</a:t>
            </a:r>
            <a:r>
              <a:rPr lang="en-US" altLang="zh-CN"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聚合表</a:t>
            </a:r>
            <a:r>
              <a:rPr lang="en-US" altLang="zh-CN"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a:t>
            </a:r>
            <a:r>
              <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rPr>
              <a:t>中满足一定条件的数据</a:t>
            </a:r>
            <a:endParaRPr lang="zh-CN" altLang="en-US" sz="1600" noProof="0" dirty="0">
              <a:ln>
                <a:noFill/>
              </a:ln>
              <a:solidFill>
                <a:schemeClr val="bg1">
                  <a:lumMod val="95000"/>
                </a:schemeClr>
              </a:solidFill>
              <a:effectLst/>
              <a:uLnTx/>
              <a:uFillTx/>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ea"/>
            </a:endParaRPr>
          </a:p>
        </p:txBody>
      </p:sp>
      <p:pic>
        <p:nvPicPr>
          <p:cNvPr id="5" name="图片 4"/>
          <p:cNvPicPr>
            <a:picLocks noChangeAspect="1"/>
          </p:cNvPicPr>
          <p:nvPr/>
        </p:nvPicPr>
        <p:blipFill>
          <a:blip r:embed="rId1"/>
          <a:stretch>
            <a:fillRect/>
          </a:stretch>
        </p:blipFill>
        <p:spPr>
          <a:xfrm>
            <a:off x="1516380" y="2747645"/>
            <a:ext cx="9159240" cy="358902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69950" y="358775"/>
            <a:ext cx="2316480" cy="521970"/>
          </a:xfrm>
          <a:prstGeom prst="rect">
            <a:avLst/>
          </a:prstGeom>
          <a:gradFill>
            <a:gsLst>
              <a:gs pos="0">
                <a:srgbClr val="0D1232"/>
              </a:gs>
              <a:gs pos="100000">
                <a:srgbClr val="0F1434"/>
              </a:gs>
            </a:gsLst>
            <a:lin ang="5400000" scaled="0"/>
          </a:gradFill>
        </p:spPr>
        <p:txBody>
          <a:bodyPr wrap="square">
            <a:spAutoFit/>
            <a:scene3d>
              <a:camera prst="orthographicFront"/>
              <a:lightRig rig="threePt" dir="t"/>
            </a:scene3d>
            <a:sp3d contourW="12700"/>
          </a:bodyPr>
          <a:p>
            <a:pPr algn="just"/>
            <a:r>
              <a:rPr lang="en-US" altLang="zh-CN"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1.3</a:t>
            </a:r>
            <a:r>
              <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数据联动</a:t>
            </a:r>
            <a:endPar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pic>
        <p:nvPicPr>
          <p:cNvPr id="4" name="图片 3"/>
          <p:cNvPicPr>
            <a:picLocks noChangeAspect="1"/>
          </p:cNvPicPr>
          <p:nvPr/>
        </p:nvPicPr>
        <p:blipFill>
          <a:blip r:embed="rId1"/>
          <a:stretch>
            <a:fillRect/>
          </a:stretch>
        </p:blipFill>
        <p:spPr>
          <a:xfrm>
            <a:off x="506730" y="1123950"/>
            <a:ext cx="11177905" cy="542544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69950" y="358775"/>
            <a:ext cx="2316480" cy="521970"/>
          </a:xfrm>
          <a:prstGeom prst="rect">
            <a:avLst/>
          </a:prstGeom>
          <a:gradFill>
            <a:gsLst>
              <a:gs pos="0">
                <a:srgbClr val="0D1232"/>
              </a:gs>
              <a:gs pos="100000">
                <a:srgbClr val="0F1434"/>
              </a:gs>
            </a:gsLst>
            <a:lin ang="5400000" scaled="0"/>
          </a:gradFill>
        </p:spPr>
        <p:txBody>
          <a:bodyPr wrap="square">
            <a:spAutoFit/>
            <a:scene3d>
              <a:camera prst="orthographicFront"/>
              <a:lightRig rig="threePt" dir="t"/>
            </a:scene3d>
            <a:sp3d contourW="12700"/>
          </a:bodyPr>
          <a:p>
            <a:pPr algn="just"/>
            <a:r>
              <a:rPr lang="en-US" altLang="zh-CN"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1.3</a:t>
            </a:r>
            <a:r>
              <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rPr>
              <a:t>数据联动</a:t>
            </a:r>
            <a:endParaRPr lang="zh-CN" altLang="en-US" sz="2800" dirty="0">
              <a:solidFill>
                <a:schemeClr val="bg1">
                  <a:lumMod val="95000"/>
                </a:schemeClr>
              </a:solidFill>
              <a:latin typeface="阿里巴巴普惠体 R" panose="00020600040101010101" pitchFamily="18" charset="-122"/>
              <a:ea typeface="阿里巴巴普惠体 R" panose="00020600040101010101" pitchFamily="18" charset="-122"/>
              <a:cs typeface="阿里巴巴普惠体 R" panose="00020600040101010101" pitchFamily="18" charset="-122"/>
            </a:endParaRPr>
          </a:p>
        </p:txBody>
      </p:sp>
      <p:pic>
        <p:nvPicPr>
          <p:cNvPr id="2" name="图片 1"/>
          <p:cNvPicPr>
            <a:picLocks noChangeAspect="1"/>
          </p:cNvPicPr>
          <p:nvPr/>
        </p:nvPicPr>
        <p:blipFill>
          <a:blip r:embed="rId1"/>
          <a:stretch>
            <a:fillRect/>
          </a:stretch>
        </p:blipFill>
        <p:spPr>
          <a:xfrm>
            <a:off x="572135" y="1149350"/>
            <a:ext cx="11047730" cy="5363210"/>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6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8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9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2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24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25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1108</Words>
  <Application>WPS 演示</Application>
  <PresentationFormat>宽屏</PresentationFormat>
  <Paragraphs>146</Paragraphs>
  <Slides>17</Slides>
  <Notes>0</Notes>
  <HiddenSlides>0</HiddenSlides>
  <MMClips>0</MMClips>
  <ScaleCrop>false</ScaleCrop>
  <HeadingPairs>
    <vt:vector size="6" baseType="variant">
      <vt:variant>
        <vt:lpstr>已用的字体</vt:lpstr>
      </vt:variant>
      <vt:variant>
        <vt:i4>13</vt:i4>
      </vt:variant>
      <vt:variant>
        <vt:lpstr>主题</vt:lpstr>
      </vt:variant>
      <vt:variant>
        <vt:i4>9</vt:i4>
      </vt:variant>
      <vt:variant>
        <vt:lpstr>幻灯片标题</vt:lpstr>
      </vt:variant>
      <vt:variant>
        <vt:i4>17</vt:i4>
      </vt:variant>
    </vt:vector>
  </HeadingPairs>
  <TitlesOfParts>
    <vt:vector size="39" baseType="lpstr">
      <vt:lpstr>Arial</vt:lpstr>
      <vt:lpstr>宋体</vt:lpstr>
      <vt:lpstr>Wingdings</vt:lpstr>
      <vt:lpstr>阿里巴巴普惠体 R</vt:lpstr>
      <vt:lpstr>思源黑体 CN Medium</vt:lpstr>
      <vt:lpstr>阿里巴巴普惠体 M</vt:lpstr>
      <vt:lpstr>阿里巴巴普惠体</vt:lpstr>
      <vt:lpstr>等线</vt:lpstr>
      <vt:lpstr>微软雅黑</vt:lpstr>
      <vt:lpstr>Arial Unicode MS</vt:lpstr>
      <vt:lpstr>等线 Light</vt:lpstr>
      <vt:lpstr>Calibri</vt:lpstr>
      <vt:lpstr>苹方 中等</vt:lpstr>
      <vt:lpstr>Office 主题​​</vt:lpstr>
      <vt:lpstr>3_Office 主题​​</vt:lpstr>
      <vt:lpstr>5_Office 主题​​</vt:lpstr>
      <vt:lpstr>6_Office 主题​​</vt:lpstr>
      <vt:lpstr>8_Office 主题​​</vt:lpstr>
      <vt:lpstr>9_Office 主题​​</vt:lpstr>
      <vt:lpstr>23_Office 主题​​</vt:lpstr>
      <vt:lpstr>24_Office 主题​​</vt:lpstr>
      <vt:lpstr>25_Office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mint23@qq.com</dc:creator>
  <cp:lastModifiedBy>起笑君颜回</cp:lastModifiedBy>
  <cp:revision>272</cp:revision>
  <dcterms:created xsi:type="dcterms:W3CDTF">2021-08-30T02:41:00Z</dcterms:created>
  <dcterms:modified xsi:type="dcterms:W3CDTF">2022-03-25T07:16:25Z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74C7203F7D1242DF8B733425634D16A4</vt:lpwstr>
  </property>
  <property fmtid="{D5CDD505-2E9C-101B-9397-08002B2CF9AE}" pid="3" name="KSOProductBuildVer">
    <vt:lpwstr>2052-11.1.0.11365</vt:lpwstr>
  </property>
</Properties>
</file>