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  <p:sldMasterId id="2147483684" r:id="rId5"/>
  </p:sldMasterIdLst>
  <p:sldIdLst>
    <p:sldId id="571" r:id="rId6"/>
    <p:sldId id="572" r:id="rId7"/>
    <p:sldId id="573" r:id="rId8"/>
    <p:sldId id="57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FC6"/>
    <a:srgbClr val="2A3151"/>
    <a:srgbClr val="1D8A92"/>
    <a:srgbClr val="1B2955"/>
    <a:srgbClr val="4472C4"/>
    <a:srgbClr val="000000"/>
    <a:srgbClr val="0F1434"/>
    <a:srgbClr val="0D1232"/>
    <a:srgbClr val="0C1131"/>
    <a:srgbClr val="1D8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/>
    <p:restoredTop sz="96405"/>
  </p:normalViewPr>
  <p:slideViewPr>
    <p:cSldViewPr snapToGrid="0" snapToObjects="1">
      <p:cViewPr varScale="1">
        <p:scale>
          <a:sx n="113" d="100"/>
          <a:sy n="113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第五章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智能助手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智能助手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智能助手定义</a:t>
            </a:r>
            <a:r>
              <a:rPr lang="en-US" altLang="zh-CN" sz="4000" u="heavy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endParaRPr lang="en-US" altLang="zh-CN" sz="4000" u="heavy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3195" y="1994535"/>
            <a:ext cx="17049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1.1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9950" y="358775"/>
            <a:ext cx="291084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智能助手定义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6940" y="1289050"/>
            <a:ext cx="103073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「智能助手」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：智能助手可以在满足指定的触发条件后，自动在目标表单中新增、修改、删除数据，或执行插件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6940" y="1972945"/>
            <a:ext cx="453707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「应用场景」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b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</a:b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进销存场景中的采购入库环节，有一个采购单和一个入库单，当采购单新增一条数据以后，可以通过智能助手在入库单里自动新增一条数据，不用再手动输入；</a:t>
            </a:r>
            <a:b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</a:b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或者可以用于当仓管在入库单修改入库状态为「已收货」时，通过智能助手去修改采购单里的采购单状态为「已收货」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6940" y="4895850"/>
            <a:ext cx="3331210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「智能助手的设置」</a:t>
            </a: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：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命名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触发动作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6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执行动作</a:t>
            </a:r>
            <a:endParaRPr lang="zh-CN" altLang="en-US" sz="16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10580" y="2022475"/>
            <a:ext cx="5544820" cy="42233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8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WPS 演示</Application>
  <PresentationFormat>宽屏</PresentationFormat>
  <Paragraphs>28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21" baseType="lpstr">
      <vt:lpstr>Arial</vt:lpstr>
      <vt:lpstr>宋体</vt:lpstr>
      <vt:lpstr>Wingdings</vt:lpstr>
      <vt:lpstr>阿里巴巴普惠体 R</vt:lpstr>
      <vt:lpstr>思源黑体 CN Medium</vt:lpstr>
      <vt:lpstr>阿里巴巴普惠体 M</vt:lpstr>
      <vt:lpstr>阿里巴巴普惠体</vt:lpstr>
      <vt:lpstr>等线</vt:lpstr>
      <vt:lpstr>微软雅黑</vt:lpstr>
      <vt:lpstr>Arial Unicode MS</vt:lpstr>
      <vt:lpstr>等线 Light</vt:lpstr>
      <vt:lpstr>Calibri</vt:lpstr>
      <vt:lpstr>苹方 中等</vt:lpstr>
      <vt:lpstr>Office 主题​​</vt:lpstr>
      <vt:lpstr>4_Office 主题​​</vt:lpstr>
      <vt:lpstr>11_Office 主题​​</vt:lpstr>
      <vt:lpstr>28_Office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mint23@qq.com</dc:creator>
  <cp:lastModifiedBy>起笑君颜回</cp:lastModifiedBy>
  <cp:revision>272</cp:revision>
  <dcterms:created xsi:type="dcterms:W3CDTF">2021-08-30T02:41:00Z</dcterms:created>
  <dcterms:modified xsi:type="dcterms:W3CDTF">2022-03-25T07:18:04Z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74C7203F7D1242DF8B733425634D16A4</vt:lpwstr>
  </property>
  <property fmtid="{D5CDD505-2E9C-101B-9397-08002B2CF9AE}" pid="3" name="KSOProductBuildVer">
    <vt:lpwstr>2052-11.1.0.11365</vt:lpwstr>
  </property>
</Properties>
</file>