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</p:sldMasterIdLst>
  <p:sldIdLst>
    <p:sldId id="581" r:id="rId6"/>
    <p:sldId id="582" r:id="rId7"/>
    <p:sldId id="583" r:id="rId8"/>
    <p:sldId id="58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第六章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数据工厂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数据工厂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数据工厂定义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91084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数据工厂定义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289050"/>
            <a:ext cx="103073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「数据工厂」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：常常用于【整合数据】，可以将企业中【分散】的数据【整合】到一起，再进行【汇总】计算 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6940" y="1972945"/>
            <a:ext cx="4537075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「应用场景」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b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</a:b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例如，在计算生产工人的工资时，既需要《生产日报》中记录的工人产量来计算产量工资，也需要《考勤记录》中的考勤信息来判断是否可以获得考勤奖励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940" y="3822700"/>
            <a:ext cx="252349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「数据工厂的设置」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取数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添加节点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设置节点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输出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73145" y="3822700"/>
            <a:ext cx="2523490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「注意」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数据工厂并非实时计算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3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种更新规则：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自动更新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定时更新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手动更新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90945" y="2065655"/>
            <a:ext cx="4421505" cy="393954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7230,&quot;width&quot;:811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WPS 演示</Application>
  <PresentationFormat>宽屏</PresentationFormat>
  <Paragraphs>36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21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5_Office 主题​​</vt:lpstr>
      <vt:lpstr>26_Office 主题​​</vt:lpstr>
      <vt:lpstr>29_Office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